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92">
          <p15:clr>
            <a:srgbClr val="A4A3A4"/>
          </p15:clr>
        </p15:guide>
        <p15:guide id="2" pos="3840">
          <p15:clr>
            <a:srgbClr val="A4A3A4"/>
          </p15:clr>
        </p15:guide>
      </p15:sldGuideLst>
    </p:ext>
    <p:ext uri="http://customooxmlschemas.google.com/">
      <go:slidesCustomData xmlns:go="http://customooxmlschemas.google.com/" r:id="rId26" roundtripDataSignature="AMtx7mjCmy2KodyFASPtPpt0auMuXbxS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92"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3: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4: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5: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6: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7: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9: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7" name="Google Shape;237;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6: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9: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22"/>
          <p:cNvPicPr preferRelativeResize="0"/>
          <p:nvPr/>
        </p:nvPicPr>
        <p:blipFill rotWithShape="1">
          <a:blip r:embed="rId2">
            <a:alphaModFix/>
          </a:blip>
          <a:srcRect b="0" l="0" r="0" t="0"/>
          <a:stretch/>
        </p:blipFill>
        <p:spPr>
          <a:xfrm>
            <a:off x="0" y="-8036"/>
            <a:ext cx="12206290" cy="6862607"/>
          </a:xfrm>
          <a:prstGeom prst="rect">
            <a:avLst/>
          </a:prstGeom>
          <a:noFill/>
          <a:ln>
            <a:noFill/>
          </a:ln>
        </p:spPr>
      </p:pic>
      <p:pic>
        <p:nvPicPr>
          <p:cNvPr id="15" name="Google Shape;15;p22"/>
          <p:cNvPicPr preferRelativeResize="0"/>
          <p:nvPr/>
        </p:nvPicPr>
        <p:blipFill rotWithShape="1">
          <a:blip r:embed="rId3">
            <a:alphaModFix/>
          </a:blip>
          <a:srcRect b="0" l="0" r="0" t="0"/>
          <a:stretch/>
        </p:blipFill>
        <p:spPr>
          <a:xfrm>
            <a:off x="5333893" y="-101625"/>
            <a:ext cx="1763200" cy="1763200"/>
          </a:xfrm>
          <a:prstGeom prst="rect">
            <a:avLst/>
          </a:prstGeom>
          <a:noFill/>
          <a:ln>
            <a:noFill/>
          </a:ln>
        </p:spPr>
      </p:pic>
      <p:grpSp>
        <p:nvGrpSpPr>
          <p:cNvPr id="16" name="Google Shape;16;p22"/>
          <p:cNvGrpSpPr/>
          <p:nvPr/>
        </p:nvGrpSpPr>
        <p:grpSpPr>
          <a:xfrm>
            <a:off x="5624333" y="6361871"/>
            <a:ext cx="1075570" cy="521681"/>
            <a:chOff x="6512049" y="4897884"/>
            <a:chExt cx="887562" cy="521681"/>
          </a:xfrm>
        </p:grpSpPr>
        <p:sp>
          <p:nvSpPr>
            <p:cNvPr id="17" name="Google Shape;17;p22"/>
            <p:cNvSpPr/>
            <p:nvPr/>
          </p:nvSpPr>
          <p:spPr>
            <a:xfrm>
              <a:off x="6563153" y="4926090"/>
              <a:ext cx="723886" cy="467923"/>
            </a:xfrm>
            <a:prstGeom prst="rect">
              <a:avLst/>
            </a:prstGeom>
            <a:solidFill>
              <a:srgbClr val="009E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22"/>
            <p:cNvSpPr txBox="1"/>
            <p:nvPr/>
          </p:nvSpPr>
          <p:spPr>
            <a:xfrm>
              <a:off x="6512049" y="4897884"/>
              <a:ext cx="887562" cy="5216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930" u="none" cap="none" strike="noStrike">
                  <a:solidFill>
                    <a:schemeClr val="lt1"/>
                  </a:solidFill>
                  <a:latin typeface="Arial"/>
                  <a:ea typeface="Arial"/>
                  <a:cs typeface="Arial"/>
                  <a:sym typeface="Arial"/>
                </a:rPr>
                <a:t>RESEARCH AND </a:t>
              </a:r>
              <a:endParaRPr/>
            </a:p>
            <a:p>
              <a:pPr indent="0" lvl="0" marL="0" marR="0" rtl="0" algn="ctr">
                <a:spcBef>
                  <a:spcPts val="0"/>
                </a:spcBef>
                <a:spcAft>
                  <a:spcPts val="0"/>
                </a:spcAft>
                <a:buNone/>
              </a:pPr>
              <a:r>
                <a:rPr b="1" i="1" lang="en-US" sz="930" u="none" cap="none" strike="noStrike">
                  <a:solidFill>
                    <a:schemeClr val="lt1"/>
                  </a:solidFill>
                  <a:latin typeface="Arial"/>
                  <a:ea typeface="Arial"/>
                  <a:cs typeface="Arial"/>
                  <a:sym typeface="Arial"/>
                </a:rPr>
                <a:t>INNOVATION</a:t>
              </a:r>
              <a:endParaRPr b="1" i="1" sz="930" u="none" cap="none" strike="noStrike">
                <a:solidFill>
                  <a:schemeClr val="lt1"/>
                </a:solidFill>
                <a:latin typeface="Arial"/>
                <a:ea typeface="Arial"/>
                <a:cs typeface="Arial"/>
                <a:sym typeface="Arial"/>
              </a:endParaRPr>
            </a:p>
          </p:txBody>
        </p:sp>
      </p:grpSp>
      <p:sp>
        <p:nvSpPr>
          <p:cNvPr id="19" name="Google Shape;19;p22"/>
          <p:cNvSpPr txBox="1"/>
          <p:nvPr/>
        </p:nvSpPr>
        <p:spPr>
          <a:xfrm>
            <a:off x="8201800" y="3023302"/>
            <a:ext cx="3255743" cy="22921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2"/>
              </a:buClr>
              <a:buSzPts val="1900"/>
              <a:buFont typeface="Arial"/>
              <a:buNone/>
            </a:pPr>
            <a:r>
              <a:rPr b="1" i="0" lang="en-US" sz="1900" u="none" cap="none" strike="noStrike">
                <a:solidFill>
                  <a:schemeClr val="dk2"/>
                </a:solidFill>
                <a:latin typeface="Arial"/>
                <a:ea typeface="Arial"/>
                <a:cs typeface="Arial"/>
                <a:sym typeface="Arial"/>
              </a:rPr>
              <a:t>THE EU</a:t>
            </a:r>
            <a:endParaRPr b="1" i="0" sz="1900" u="none" cap="none" strike="noStrike">
              <a:solidFill>
                <a:schemeClr val="dk2"/>
              </a:solidFill>
              <a:latin typeface="Arial"/>
              <a:ea typeface="Arial"/>
              <a:cs typeface="Arial"/>
              <a:sym typeface="Arial"/>
            </a:endParaRPr>
          </a:p>
        </p:txBody>
      </p:sp>
      <p:cxnSp>
        <p:nvCxnSpPr>
          <p:cNvPr id="20" name="Google Shape;20;p22"/>
          <p:cNvCxnSpPr/>
          <p:nvPr/>
        </p:nvCxnSpPr>
        <p:spPr>
          <a:xfrm>
            <a:off x="8394789" y="4632207"/>
            <a:ext cx="2880000" cy="0"/>
          </a:xfrm>
          <a:prstGeom prst="straightConnector1">
            <a:avLst/>
          </a:prstGeom>
          <a:noFill/>
          <a:ln cap="flat" cmpd="sng" w="15875">
            <a:solidFill>
              <a:schemeClr val="lt1"/>
            </a:solidFill>
            <a:prstDash val="solid"/>
            <a:miter lim="800000"/>
            <a:headEnd len="sm" w="sm" type="none"/>
            <a:tailEnd len="sm" w="sm" type="none"/>
          </a:ln>
        </p:spPr>
      </p:cxnSp>
      <p:cxnSp>
        <p:nvCxnSpPr>
          <p:cNvPr id="21" name="Google Shape;21;p22"/>
          <p:cNvCxnSpPr/>
          <p:nvPr/>
        </p:nvCxnSpPr>
        <p:spPr>
          <a:xfrm>
            <a:off x="8394789" y="2886814"/>
            <a:ext cx="2880000" cy="0"/>
          </a:xfrm>
          <a:prstGeom prst="straightConnector1">
            <a:avLst/>
          </a:prstGeom>
          <a:noFill/>
          <a:ln cap="flat" cmpd="sng" w="15875">
            <a:solidFill>
              <a:schemeClr val="lt1"/>
            </a:solidFill>
            <a:prstDash val="solid"/>
            <a:miter lim="800000"/>
            <a:headEnd len="sm" w="sm" type="none"/>
            <a:tailEnd len="sm" w="sm" type="none"/>
          </a:ln>
        </p:spPr>
      </p:cxnSp>
      <p:pic>
        <p:nvPicPr>
          <p:cNvPr id="22" name="Google Shape;22;p22"/>
          <p:cNvPicPr preferRelativeResize="0"/>
          <p:nvPr/>
        </p:nvPicPr>
        <p:blipFill rotWithShape="1">
          <a:blip r:embed="rId4">
            <a:alphaModFix/>
          </a:blip>
          <a:srcRect b="0" l="0" r="0" t="0"/>
          <a:stretch/>
        </p:blipFill>
        <p:spPr>
          <a:xfrm>
            <a:off x="10956894" y="4255220"/>
            <a:ext cx="1001297" cy="1328882"/>
          </a:xfrm>
          <a:prstGeom prst="rect">
            <a:avLst/>
          </a:prstGeom>
          <a:noFill/>
          <a:ln>
            <a:noFill/>
          </a:ln>
        </p:spPr>
      </p:pic>
      <p:sp>
        <p:nvSpPr>
          <p:cNvPr id="23" name="Google Shape;23;p22"/>
          <p:cNvSpPr txBox="1"/>
          <p:nvPr/>
        </p:nvSpPr>
        <p:spPr>
          <a:xfrm>
            <a:off x="8161374" y="3060726"/>
            <a:ext cx="3255743" cy="77939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2"/>
              </a:buClr>
              <a:buSzPts val="1900"/>
              <a:buFont typeface="Arial"/>
              <a:buNone/>
            </a:pPr>
            <a:br>
              <a:rPr b="1" i="0" lang="en-US" sz="1900" u="none" cap="none" strike="noStrike">
                <a:solidFill>
                  <a:schemeClr val="dk2"/>
                </a:solidFill>
                <a:latin typeface="Arial"/>
                <a:ea typeface="Arial"/>
                <a:cs typeface="Arial"/>
                <a:sym typeface="Arial"/>
              </a:rPr>
            </a:br>
            <a:r>
              <a:rPr b="1" i="0" lang="en-US" sz="3600" u="none" cap="none" strike="noStrike">
                <a:solidFill>
                  <a:schemeClr val="lt1"/>
                </a:solidFill>
                <a:latin typeface="Arial"/>
                <a:ea typeface="Arial"/>
                <a:cs typeface="Arial"/>
                <a:sym typeface="Arial"/>
              </a:rPr>
              <a:t>RESEARCH &amp; </a:t>
            </a:r>
            <a:endParaRPr/>
          </a:p>
        </p:txBody>
      </p:sp>
      <p:sp>
        <p:nvSpPr>
          <p:cNvPr id="24" name="Google Shape;24;p22"/>
          <p:cNvSpPr txBox="1"/>
          <p:nvPr/>
        </p:nvSpPr>
        <p:spPr>
          <a:xfrm>
            <a:off x="8201800" y="3778638"/>
            <a:ext cx="3255743" cy="77939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INNOVATION</a:t>
            </a:r>
            <a:endParaRPr/>
          </a:p>
          <a:p>
            <a:pPr indent="0" lvl="0" marL="0" marR="0" rtl="0" algn="ctr">
              <a:lnSpc>
                <a:spcPct val="90000"/>
              </a:lnSpc>
              <a:spcBef>
                <a:spcPts val="0"/>
              </a:spcBef>
              <a:spcAft>
                <a:spcPts val="0"/>
              </a:spcAft>
              <a:buClr>
                <a:schemeClr val="dk2"/>
              </a:buClr>
              <a:buSzPts val="1900"/>
              <a:buFont typeface="Arial"/>
              <a:buNone/>
            </a:pPr>
            <a:r>
              <a:rPr b="1" i="0" lang="en-US" sz="1900" u="none" cap="none" strike="noStrike">
                <a:solidFill>
                  <a:schemeClr val="dk2"/>
                </a:solidFill>
                <a:latin typeface="Arial"/>
                <a:ea typeface="Arial"/>
                <a:cs typeface="Arial"/>
                <a:sym typeface="Arial"/>
              </a:rPr>
              <a:t>PROGRAMME 2021 – 27</a:t>
            </a:r>
            <a:endParaRPr b="1" i="0" sz="19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8" name="Shape 68"/>
        <p:cNvGrpSpPr/>
        <p:nvPr/>
      </p:nvGrpSpPr>
      <p:grpSpPr>
        <a:xfrm>
          <a:off x="0" y="0"/>
          <a:ext cx="0" cy="0"/>
          <a:chOff x="0" y="0"/>
          <a:chExt cx="0" cy="0"/>
        </a:xfrm>
      </p:grpSpPr>
      <p:sp>
        <p:nvSpPr>
          <p:cNvPr id="69" name="Google Shape;69;p31"/>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 name="Google Shape;70;p31"/>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71" name="Google Shape;71;p31"/>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72" name="Google Shape;72;p31"/>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1"/>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4" name="Google Shape;74;p31"/>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75" name="Google Shape;75;p31"/>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6" name="Google Shape;76;p31"/>
          <p:cNvGrpSpPr/>
          <p:nvPr/>
        </p:nvGrpSpPr>
        <p:grpSpPr>
          <a:xfrm>
            <a:off x="1849706" y="609539"/>
            <a:ext cx="914400" cy="914400"/>
            <a:chOff x="1849706" y="609539"/>
            <a:chExt cx="914400" cy="914400"/>
          </a:xfrm>
        </p:grpSpPr>
        <p:sp>
          <p:nvSpPr>
            <p:cNvPr id="77" name="Google Shape;77;p31"/>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8" name="Google Shape;78;p31"/>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79" name="Google Shape;79;p31"/>
          <p:cNvGrpSpPr/>
          <p:nvPr/>
        </p:nvGrpSpPr>
        <p:grpSpPr>
          <a:xfrm rot="10800000">
            <a:off x="9516557" y="5222468"/>
            <a:ext cx="914400" cy="914400"/>
            <a:chOff x="1849706" y="609539"/>
            <a:chExt cx="914400" cy="914400"/>
          </a:xfrm>
        </p:grpSpPr>
        <p:sp>
          <p:nvSpPr>
            <p:cNvPr id="80" name="Google Shape;80;p31"/>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1" name="Google Shape;81;p31"/>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82" name="Google Shape;82;p31"/>
          <p:cNvPicPr preferRelativeResize="0"/>
          <p:nvPr/>
        </p:nvPicPr>
        <p:blipFill rotWithShape="1">
          <a:blip r:embed="rId4">
            <a:alphaModFix/>
          </a:blip>
          <a:srcRect b="6243" l="29644" r="30725" t="6053"/>
          <a:stretch/>
        </p:blipFill>
        <p:spPr>
          <a:xfrm>
            <a:off x="429491" y="4461163"/>
            <a:ext cx="1233054" cy="216130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83" name="Shape 83"/>
        <p:cNvGrpSpPr/>
        <p:nvPr/>
      </p:nvGrpSpPr>
      <p:grpSpPr>
        <a:xfrm>
          <a:off x="0" y="0"/>
          <a:ext cx="0" cy="0"/>
          <a:chOff x="0" y="0"/>
          <a:chExt cx="0" cy="0"/>
        </a:xfrm>
      </p:grpSpPr>
      <p:sp>
        <p:nvSpPr>
          <p:cNvPr id="84" name="Google Shape;84;p32"/>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32"/>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6" name="Google Shape;86;p32"/>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87" name="Google Shape;87;p32"/>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2"/>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89" name="Google Shape;89;p32"/>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90" name="Google Shape;90;p32"/>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1" name="Google Shape;91;p32"/>
          <p:cNvGrpSpPr/>
          <p:nvPr/>
        </p:nvGrpSpPr>
        <p:grpSpPr>
          <a:xfrm>
            <a:off x="1849706" y="609539"/>
            <a:ext cx="914400" cy="914400"/>
            <a:chOff x="1849706" y="609539"/>
            <a:chExt cx="914400" cy="914400"/>
          </a:xfrm>
        </p:grpSpPr>
        <p:sp>
          <p:nvSpPr>
            <p:cNvPr id="92" name="Google Shape;92;p32"/>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3" name="Google Shape;93;p32"/>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94" name="Google Shape;94;p32"/>
          <p:cNvGrpSpPr/>
          <p:nvPr/>
        </p:nvGrpSpPr>
        <p:grpSpPr>
          <a:xfrm rot="10800000">
            <a:off x="9516557" y="5222468"/>
            <a:ext cx="914400" cy="914400"/>
            <a:chOff x="1849706" y="609539"/>
            <a:chExt cx="914400" cy="914400"/>
          </a:xfrm>
        </p:grpSpPr>
        <p:sp>
          <p:nvSpPr>
            <p:cNvPr id="95" name="Google Shape;95;p32"/>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6" name="Google Shape;96;p32"/>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97" name="Google Shape;97;p32"/>
          <p:cNvPicPr preferRelativeResize="0"/>
          <p:nvPr/>
        </p:nvPicPr>
        <p:blipFill rotWithShape="1">
          <a:blip r:embed="rId4">
            <a:alphaModFix/>
          </a:blip>
          <a:srcRect b="0" l="0" r="0" t="0"/>
          <a:stretch/>
        </p:blipFill>
        <p:spPr>
          <a:xfrm>
            <a:off x="584916" y="4542732"/>
            <a:ext cx="972867" cy="216727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98" name="Shape 98"/>
        <p:cNvGrpSpPr/>
        <p:nvPr/>
      </p:nvGrpSpPr>
      <p:grpSpPr>
        <a:xfrm>
          <a:off x="0" y="0"/>
          <a:ext cx="0" cy="0"/>
          <a:chOff x="0" y="0"/>
          <a:chExt cx="0" cy="0"/>
        </a:xfrm>
      </p:grpSpPr>
      <p:sp>
        <p:nvSpPr>
          <p:cNvPr id="99" name="Google Shape;99;p33"/>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 name="Google Shape;100;p33"/>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01" name="Google Shape;101;p33"/>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02" name="Google Shape;102;p33"/>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3"/>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4" name="Google Shape;104;p33"/>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105" name="Google Shape;105;p33"/>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06" name="Google Shape;106;p33"/>
          <p:cNvGrpSpPr/>
          <p:nvPr/>
        </p:nvGrpSpPr>
        <p:grpSpPr>
          <a:xfrm>
            <a:off x="1849706" y="609539"/>
            <a:ext cx="914400" cy="914400"/>
            <a:chOff x="1849706" y="609539"/>
            <a:chExt cx="914400" cy="914400"/>
          </a:xfrm>
        </p:grpSpPr>
        <p:sp>
          <p:nvSpPr>
            <p:cNvPr id="107" name="Google Shape;107;p33"/>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8" name="Google Shape;108;p33"/>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109" name="Google Shape;109;p33"/>
          <p:cNvGrpSpPr/>
          <p:nvPr/>
        </p:nvGrpSpPr>
        <p:grpSpPr>
          <a:xfrm rot="10800000">
            <a:off x="9516557" y="5222468"/>
            <a:ext cx="914400" cy="914400"/>
            <a:chOff x="1849706" y="609539"/>
            <a:chExt cx="914400" cy="914400"/>
          </a:xfrm>
        </p:grpSpPr>
        <p:sp>
          <p:nvSpPr>
            <p:cNvPr id="110" name="Google Shape;110;p33"/>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11" name="Google Shape;111;p33"/>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112" name="Google Shape;112;p33"/>
          <p:cNvPicPr preferRelativeResize="0"/>
          <p:nvPr/>
        </p:nvPicPr>
        <p:blipFill rotWithShape="1">
          <a:blip r:embed="rId4">
            <a:alphaModFix/>
          </a:blip>
          <a:srcRect b="0" l="0" r="0" t="0"/>
          <a:stretch/>
        </p:blipFill>
        <p:spPr>
          <a:xfrm>
            <a:off x="608040" y="4593727"/>
            <a:ext cx="2050083" cy="192755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113" name="Shape 113"/>
        <p:cNvGrpSpPr/>
        <p:nvPr/>
      </p:nvGrpSpPr>
      <p:grpSpPr>
        <a:xfrm>
          <a:off x="0" y="0"/>
          <a:ext cx="0" cy="0"/>
          <a:chOff x="0" y="0"/>
          <a:chExt cx="0" cy="0"/>
        </a:xfrm>
      </p:grpSpPr>
      <p:sp>
        <p:nvSpPr>
          <p:cNvPr id="114" name="Google Shape;114;p34"/>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 name="Google Shape;115;p34"/>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16" name="Google Shape;116;p34"/>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17" name="Google Shape;117;p34"/>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34"/>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19" name="Google Shape;119;p34"/>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120" name="Google Shape;120;p34"/>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21" name="Google Shape;121;p34"/>
          <p:cNvGrpSpPr/>
          <p:nvPr/>
        </p:nvGrpSpPr>
        <p:grpSpPr>
          <a:xfrm>
            <a:off x="1849706" y="609539"/>
            <a:ext cx="914400" cy="914400"/>
            <a:chOff x="1849706" y="609539"/>
            <a:chExt cx="914400" cy="914400"/>
          </a:xfrm>
        </p:grpSpPr>
        <p:sp>
          <p:nvSpPr>
            <p:cNvPr id="122" name="Google Shape;122;p34"/>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3" name="Google Shape;123;p34"/>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124" name="Google Shape;124;p34"/>
          <p:cNvGrpSpPr/>
          <p:nvPr/>
        </p:nvGrpSpPr>
        <p:grpSpPr>
          <a:xfrm rot="10800000">
            <a:off x="9516557" y="5222468"/>
            <a:ext cx="914400" cy="914400"/>
            <a:chOff x="1849706" y="609539"/>
            <a:chExt cx="914400" cy="914400"/>
          </a:xfrm>
        </p:grpSpPr>
        <p:sp>
          <p:nvSpPr>
            <p:cNvPr id="125" name="Google Shape;125;p34"/>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6" name="Google Shape;126;p34"/>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127" name="Google Shape;127;p34"/>
          <p:cNvPicPr preferRelativeResize="0"/>
          <p:nvPr/>
        </p:nvPicPr>
        <p:blipFill rotWithShape="1">
          <a:blip r:embed="rId4">
            <a:alphaModFix/>
          </a:blip>
          <a:srcRect b="0" l="0" r="0" t="0"/>
          <a:stretch/>
        </p:blipFill>
        <p:spPr>
          <a:xfrm>
            <a:off x="586100" y="4639713"/>
            <a:ext cx="969978" cy="1856698"/>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128" name="Shape 128"/>
        <p:cNvGrpSpPr/>
        <p:nvPr/>
      </p:nvGrpSpPr>
      <p:grpSpPr>
        <a:xfrm>
          <a:off x="0" y="0"/>
          <a:ext cx="0" cy="0"/>
          <a:chOff x="0" y="0"/>
          <a:chExt cx="0" cy="0"/>
        </a:xfrm>
      </p:grpSpPr>
      <p:sp>
        <p:nvSpPr>
          <p:cNvPr id="129" name="Google Shape;129;p35"/>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 name="Google Shape;130;p35"/>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31" name="Google Shape;131;p35"/>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32" name="Google Shape;132;p35"/>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5"/>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4" name="Google Shape;134;p35"/>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135" name="Google Shape;135;p35"/>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6" name="Google Shape;136;p35"/>
          <p:cNvGrpSpPr/>
          <p:nvPr/>
        </p:nvGrpSpPr>
        <p:grpSpPr>
          <a:xfrm>
            <a:off x="1849706" y="609539"/>
            <a:ext cx="914400" cy="914400"/>
            <a:chOff x="1849706" y="609539"/>
            <a:chExt cx="914400" cy="914400"/>
          </a:xfrm>
        </p:grpSpPr>
        <p:sp>
          <p:nvSpPr>
            <p:cNvPr id="137" name="Google Shape;137;p35"/>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38" name="Google Shape;138;p35"/>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139" name="Google Shape;139;p35"/>
          <p:cNvGrpSpPr/>
          <p:nvPr/>
        </p:nvGrpSpPr>
        <p:grpSpPr>
          <a:xfrm rot="10800000">
            <a:off x="9516557" y="5222468"/>
            <a:ext cx="914400" cy="914400"/>
            <a:chOff x="1849706" y="609539"/>
            <a:chExt cx="914400" cy="914400"/>
          </a:xfrm>
        </p:grpSpPr>
        <p:sp>
          <p:nvSpPr>
            <p:cNvPr id="140" name="Google Shape;140;p35"/>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41" name="Google Shape;141;p35"/>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142" name="Google Shape;142;p35"/>
          <p:cNvPicPr preferRelativeResize="0"/>
          <p:nvPr/>
        </p:nvPicPr>
        <p:blipFill rotWithShape="1">
          <a:blip r:embed="rId4">
            <a:alphaModFix/>
          </a:blip>
          <a:srcRect b="0" l="0" r="0" t="0"/>
          <a:stretch/>
        </p:blipFill>
        <p:spPr>
          <a:xfrm>
            <a:off x="433770" y="4278124"/>
            <a:ext cx="1540612" cy="2218286"/>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43" name="Shape 143"/>
        <p:cNvGrpSpPr/>
        <p:nvPr/>
      </p:nvGrpSpPr>
      <p:grpSpPr>
        <a:xfrm>
          <a:off x="0" y="0"/>
          <a:ext cx="0" cy="0"/>
          <a:chOff x="0" y="0"/>
          <a:chExt cx="0" cy="0"/>
        </a:xfrm>
      </p:grpSpPr>
      <p:sp>
        <p:nvSpPr>
          <p:cNvPr id="144" name="Google Shape;144;p36"/>
          <p:cNvSpPr/>
          <p:nvPr/>
        </p:nvSpPr>
        <p:spPr>
          <a:xfrm>
            <a:off x="-636"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 name="Google Shape;145;p36"/>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6" name="Google Shape;146;p36"/>
          <p:cNvGrpSpPr/>
          <p:nvPr/>
        </p:nvGrpSpPr>
        <p:grpSpPr>
          <a:xfrm>
            <a:off x="1849706" y="609539"/>
            <a:ext cx="914400" cy="914400"/>
            <a:chOff x="1849706" y="609539"/>
            <a:chExt cx="914400" cy="914400"/>
          </a:xfrm>
        </p:grpSpPr>
        <p:sp>
          <p:nvSpPr>
            <p:cNvPr id="147" name="Google Shape;147;p36"/>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48" name="Google Shape;148;p36"/>
            <p:cNvPicPr preferRelativeResize="0"/>
            <p:nvPr/>
          </p:nvPicPr>
          <p:blipFill rotWithShape="1">
            <a:blip r:embed="rId2">
              <a:alphaModFix/>
            </a:blip>
            <a:srcRect b="0" l="0" r="0" t="0"/>
            <a:stretch/>
          </p:blipFill>
          <p:spPr>
            <a:xfrm rot="10800000">
              <a:off x="1849706" y="707095"/>
              <a:ext cx="914400" cy="719289"/>
            </a:xfrm>
            <a:prstGeom prst="rect">
              <a:avLst/>
            </a:prstGeom>
            <a:noFill/>
            <a:ln>
              <a:noFill/>
            </a:ln>
          </p:spPr>
        </p:pic>
      </p:grpSp>
      <p:grpSp>
        <p:nvGrpSpPr>
          <p:cNvPr id="149" name="Google Shape;149;p36"/>
          <p:cNvGrpSpPr/>
          <p:nvPr/>
        </p:nvGrpSpPr>
        <p:grpSpPr>
          <a:xfrm rot="10800000">
            <a:off x="9516557" y="5222468"/>
            <a:ext cx="914400" cy="914400"/>
            <a:chOff x="1849706" y="609539"/>
            <a:chExt cx="914400" cy="914400"/>
          </a:xfrm>
        </p:grpSpPr>
        <p:sp>
          <p:nvSpPr>
            <p:cNvPr id="150" name="Google Shape;150;p36"/>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51" name="Google Shape;151;p36"/>
            <p:cNvPicPr preferRelativeResize="0"/>
            <p:nvPr/>
          </p:nvPicPr>
          <p:blipFill rotWithShape="1">
            <a:blip r:embed="rId2">
              <a:alphaModFix/>
            </a:blip>
            <a:srcRect b="0" l="0" r="0" t="0"/>
            <a:stretch/>
          </p:blipFill>
          <p:spPr>
            <a:xfrm rot="10800000">
              <a:off x="1849706" y="707095"/>
              <a:ext cx="914400" cy="719289"/>
            </a:xfrm>
            <a:prstGeom prst="rect">
              <a:avLst/>
            </a:prstGeom>
            <a:noFill/>
            <a:ln>
              <a:noFill/>
            </a:ln>
          </p:spPr>
        </p:pic>
      </p:grpSp>
      <p:cxnSp>
        <p:nvCxnSpPr>
          <p:cNvPr id="152" name="Google Shape;152;p36"/>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53" name="Google Shape;153;p36"/>
          <p:cNvSpPr txBox="1"/>
          <p:nvPr>
            <p:ph type="ctrTitle"/>
          </p:nvPr>
        </p:nvSpPr>
        <p:spPr>
          <a:xfrm>
            <a:off x="3897700" y="1523939"/>
            <a:ext cx="6944400" cy="2841196"/>
          </a:xfrm>
          <a:prstGeom prst="rect">
            <a:avLst/>
          </a:prstGeom>
          <a:noFill/>
          <a:ln>
            <a:noFill/>
          </a:ln>
        </p:spPr>
        <p:txBody>
          <a:bodyPr anchorCtr="0" anchor="ctr" bIns="0" lIns="91425" spcFirstLastPara="1" rIns="91425" wrap="square" tIns="45700">
            <a:noAutofit/>
          </a:bodyPr>
          <a:lstStyle>
            <a:lvl1pPr lvl="0" algn="l">
              <a:lnSpc>
                <a:spcPct val="90000"/>
              </a:lnSpc>
              <a:spcBef>
                <a:spcPts val="0"/>
              </a:spcBef>
              <a:spcAft>
                <a:spcPts val="0"/>
              </a:spcAft>
              <a:buClr>
                <a:schemeClr val="accent2"/>
              </a:buClr>
              <a:buSzPts val="2800"/>
              <a:buFont typeface="Arial"/>
              <a:buNone/>
              <a:defRPr b="0" sz="2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36"/>
          <p:cNvSpPr txBox="1"/>
          <p:nvPr>
            <p:ph idx="1" type="subTitle"/>
          </p:nvPr>
        </p:nvSpPr>
        <p:spPr>
          <a:xfrm>
            <a:off x="3897699" y="4645214"/>
            <a:ext cx="6977533" cy="294935"/>
          </a:xfrm>
          <a:prstGeom prst="rect">
            <a:avLst/>
          </a:prstGeom>
          <a:noFill/>
          <a:ln>
            <a:noFill/>
          </a:ln>
        </p:spPr>
        <p:txBody>
          <a:bodyPr anchorCtr="0" anchor="t" bIns="0" lIns="91425" spcFirstLastPara="1" rIns="91425" wrap="square" tIns="0">
            <a:noAutofit/>
          </a:bodyPr>
          <a:lstStyle>
            <a:lvl1pPr lvl="0" algn="l">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55" name="Google Shape;155;p36"/>
          <p:cNvPicPr preferRelativeResize="0"/>
          <p:nvPr/>
        </p:nvPicPr>
        <p:blipFill rotWithShape="1">
          <a:blip r:embed="rId3">
            <a:alphaModFix/>
          </a:blip>
          <a:srcRect b="0" l="0" r="0" t="0"/>
          <a:stretch/>
        </p:blipFill>
        <p:spPr>
          <a:xfrm>
            <a:off x="10027715" y="6045257"/>
            <a:ext cx="1718512" cy="451153"/>
          </a:xfrm>
          <a:prstGeom prst="rect">
            <a:avLst/>
          </a:prstGeom>
          <a:noFill/>
          <a:ln>
            <a:noFill/>
          </a:ln>
        </p:spPr>
      </p:pic>
      <p:sp>
        <p:nvSpPr>
          <p:cNvPr id="156" name="Google Shape;156;p36"/>
          <p:cNvSpPr txBox="1"/>
          <p:nvPr>
            <p:ph idx="2" type="body"/>
          </p:nvPr>
        </p:nvSpPr>
        <p:spPr>
          <a:xfrm>
            <a:off x="3897697" y="4945651"/>
            <a:ext cx="6977275" cy="283576"/>
          </a:xfrm>
          <a:prstGeom prst="rect">
            <a:avLst/>
          </a:prstGeom>
          <a:noFill/>
          <a:ln>
            <a:noFill/>
          </a:ln>
        </p:spPr>
        <p:txBody>
          <a:bodyPr anchorCtr="0" anchor="t" bIns="0" lIns="91425" spcFirstLastPara="1" rIns="91425" wrap="square" tIns="0">
            <a:noAutofit/>
          </a:bodyPr>
          <a:lstStyle>
            <a:lvl1pPr indent="-228600" lvl="0" marL="457200" algn="l">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7" name="Google Shape;157;p36"/>
          <p:cNvPicPr preferRelativeResize="0"/>
          <p:nvPr/>
        </p:nvPicPr>
        <p:blipFill rotWithShape="1">
          <a:blip r:embed="rId4">
            <a:alphaModFix/>
          </a:blip>
          <a:srcRect b="0" l="27286" r="7630" t="13136"/>
          <a:stretch/>
        </p:blipFill>
        <p:spPr>
          <a:xfrm>
            <a:off x="-15498" y="1503336"/>
            <a:ext cx="3766088" cy="3570272"/>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58" name="Shape 158"/>
        <p:cNvGrpSpPr/>
        <p:nvPr/>
      </p:nvGrpSpPr>
      <p:grpSpPr>
        <a:xfrm>
          <a:off x="0" y="0"/>
          <a:ext cx="0" cy="0"/>
          <a:chOff x="0" y="0"/>
          <a:chExt cx="0" cy="0"/>
        </a:xfrm>
      </p:grpSpPr>
      <p:sp>
        <p:nvSpPr>
          <p:cNvPr id="159" name="Google Shape;159;p37"/>
          <p:cNvSpPr/>
          <p:nvPr/>
        </p:nvSpPr>
        <p:spPr>
          <a:xfrm>
            <a:off x="-636"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37"/>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1" name="Google Shape;161;p37"/>
          <p:cNvPicPr preferRelativeResize="0"/>
          <p:nvPr/>
        </p:nvPicPr>
        <p:blipFill rotWithShape="1">
          <a:blip r:embed="rId2">
            <a:alphaModFix/>
          </a:blip>
          <a:srcRect b="10191" l="25853" r="3918" t="8280"/>
          <a:stretch/>
        </p:blipFill>
        <p:spPr>
          <a:xfrm>
            <a:off x="-13855" y="1510146"/>
            <a:ext cx="3629891" cy="3546764"/>
          </a:xfrm>
          <a:prstGeom prst="rect">
            <a:avLst/>
          </a:prstGeom>
          <a:noFill/>
          <a:ln>
            <a:noFill/>
          </a:ln>
        </p:spPr>
      </p:pic>
      <p:grpSp>
        <p:nvGrpSpPr>
          <p:cNvPr id="162" name="Google Shape;162;p37"/>
          <p:cNvGrpSpPr/>
          <p:nvPr/>
        </p:nvGrpSpPr>
        <p:grpSpPr>
          <a:xfrm>
            <a:off x="1849706" y="609539"/>
            <a:ext cx="914400" cy="914400"/>
            <a:chOff x="1849706" y="609539"/>
            <a:chExt cx="914400" cy="914400"/>
          </a:xfrm>
        </p:grpSpPr>
        <p:sp>
          <p:nvSpPr>
            <p:cNvPr id="163" name="Google Shape;163;p37"/>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4" name="Google Shape;164;p37"/>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165" name="Google Shape;165;p37"/>
          <p:cNvGrpSpPr/>
          <p:nvPr/>
        </p:nvGrpSpPr>
        <p:grpSpPr>
          <a:xfrm rot="10800000">
            <a:off x="9516557" y="5222468"/>
            <a:ext cx="914400" cy="914400"/>
            <a:chOff x="1849706" y="609539"/>
            <a:chExt cx="914400" cy="914400"/>
          </a:xfrm>
        </p:grpSpPr>
        <p:sp>
          <p:nvSpPr>
            <p:cNvPr id="166" name="Google Shape;166;p37"/>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7" name="Google Shape;167;p37"/>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cxnSp>
        <p:nvCxnSpPr>
          <p:cNvPr id="168" name="Google Shape;168;p37"/>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69" name="Google Shape;169;p37"/>
          <p:cNvSpPr txBox="1"/>
          <p:nvPr>
            <p:ph type="ctrTitle"/>
          </p:nvPr>
        </p:nvSpPr>
        <p:spPr>
          <a:xfrm>
            <a:off x="3897700" y="1523939"/>
            <a:ext cx="6944400" cy="2841196"/>
          </a:xfrm>
          <a:prstGeom prst="rect">
            <a:avLst/>
          </a:prstGeom>
          <a:noFill/>
          <a:ln>
            <a:noFill/>
          </a:ln>
        </p:spPr>
        <p:txBody>
          <a:bodyPr anchorCtr="0" anchor="ctr" bIns="0" lIns="91425" spcFirstLastPara="1" rIns="91425" wrap="square" tIns="45700">
            <a:noAutofit/>
          </a:bodyPr>
          <a:lstStyle>
            <a:lvl1pPr lvl="0" algn="l">
              <a:lnSpc>
                <a:spcPct val="90000"/>
              </a:lnSpc>
              <a:spcBef>
                <a:spcPts val="0"/>
              </a:spcBef>
              <a:spcAft>
                <a:spcPts val="0"/>
              </a:spcAft>
              <a:buClr>
                <a:schemeClr val="accent2"/>
              </a:buClr>
              <a:buSzPts val="2800"/>
              <a:buFont typeface="Arial"/>
              <a:buNone/>
              <a:defRPr b="0" sz="2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37"/>
          <p:cNvSpPr txBox="1"/>
          <p:nvPr>
            <p:ph idx="1" type="subTitle"/>
          </p:nvPr>
        </p:nvSpPr>
        <p:spPr>
          <a:xfrm>
            <a:off x="3897699" y="4645214"/>
            <a:ext cx="6977533" cy="294935"/>
          </a:xfrm>
          <a:prstGeom prst="rect">
            <a:avLst/>
          </a:prstGeom>
          <a:noFill/>
          <a:ln>
            <a:noFill/>
          </a:ln>
        </p:spPr>
        <p:txBody>
          <a:bodyPr anchorCtr="0" anchor="t" bIns="0" lIns="91425" spcFirstLastPara="1" rIns="91425" wrap="square" tIns="0">
            <a:noAutofit/>
          </a:bodyPr>
          <a:lstStyle>
            <a:lvl1pPr lvl="0" algn="l">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1" name="Google Shape;171;p37"/>
          <p:cNvPicPr preferRelativeResize="0"/>
          <p:nvPr/>
        </p:nvPicPr>
        <p:blipFill rotWithShape="1">
          <a:blip r:embed="rId4">
            <a:alphaModFix/>
          </a:blip>
          <a:srcRect b="0" l="0" r="0" t="0"/>
          <a:stretch/>
        </p:blipFill>
        <p:spPr>
          <a:xfrm>
            <a:off x="10027715" y="6045257"/>
            <a:ext cx="1718512" cy="451153"/>
          </a:xfrm>
          <a:prstGeom prst="rect">
            <a:avLst/>
          </a:prstGeom>
          <a:noFill/>
          <a:ln>
            <a:noFill/>
          </a:ln>
        </p:spPr>
      </p:pic>
      <p:sp>
        <p:nvSpPr>
          <p:cNvPr id="172" name="Google Shape;172;p37"/>
          <p:cNvSpPr txBox="1"/>
          <p:nvPr>
            <p:ph idx="2" type="body"/>
          </p:nvPr>
        </p:nvSpPr>
        <p:spPr>
          <a:xfrm>
            <a:off x="3897697" y="4945651"/>
            <a:ext cx="6977275" cy="283576"/>
          </a:xfrm>
          <a:prstGeom prst="rect">
            <a:avLst/>
          </a:prstGeom>
          <a:noFill/>
          <a:ln>
            <a:noFill/>
          </a:ln>
        </p:spPr>
        <p:txBody>
          <a:bodyPr anchorCtr="0" anchor="t" bIns="0" lIns="91425" spcFirstLastPara="1" rIns="91425" wrap="square" tIns="0">
            <a:noAutofit/>
          </a:bodyPr>
          <a:lstStyle>
            <a:lvl1pPr indent="-228600" lvl="0" marL="457200" algn="l">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73" name="Shape 173"/>
        <p:cNvGrpSpPr/>
        <p:nvPr/>
      </p:nvGrpSpPr>
      <p:grpSpPr>
        <a:xfrm>
          <a:off x="0" y="0"/>
          <a:ext cx="0" cy="0"/>
          <a:chOff x="0" y="0"/>
          <a:chExt cx="0" cy="0"/>
        </a:xfrm>
      </p:grpSpPr>
      <p:sp>
        <p:nvSpPr>
          <p:cNvPr id="174" name="Google Shape;174;p38"/>
          <p:cNvSpPr/>
          <p:nvPr/>
        </p:nvSpPr>
        <p:spPr>
          <a:xfrm>
            <a:off x="-636"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 name="Google Shape;175;p38"/>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6" name="Google Shape;176;p38"/>
          <p:cNvGrpSpPr/>
          <p:nvPr/>
        </p:nvGrpSpPr>
        <p:grpSpPr>
          <a:xfrm>
            <a:off x="1849706" y="609539"/>
            <a:ext cx="914400" cy="914400"/>
            <a:chOff x="1849706" y="609539"/>
            <a:chExt cx="914400" cy="914400"/>
          </a:xfrm>
        </p:grpSpPr>
        <p:sp>
          <p:nvSpPr>
            <p:cNvPr id="177" name="Google Shape;177;p38"/>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8" name="Google Shape;178;p38"/>
            <p:cNvPicPr preferRelativeResize="0"/>
            <p:nvPr/>
          </p:nvPicPr>
          <p:blipFill rotWithShape="1">
            <a:blip r:embed="rId2">
              <a:alphaModFix/>
            </a:blip>
            <a:srcRect b="0" l="0" r="0" t="0"/>
            <a:stretch/>
          </p:blipFill>
          <p:spPr>
            <a:xfrm rot="10800000">
              <a:off x="1849706" y="707095"/>
              <a:ext cx="914400" cy="719289"/>
            </a:xfrm>
            <a:prstGeom prst="rect">
              <a:avLst/>
            </a:prstGeom>
            <a:noFill/>
            <a:ln>
              <a:noFill/>
            </a:ln>
          </p:spPr>
        </p:pic>
      </p:grpSp>
      <p:grpSp>
        <p:nvGrpSpPr>
          <p:cNvPr id="179" name="Google Shape;179;p38"/>
          <p:cNvGrpSpPr/>
          <p:nvPr/>
        </p:nvGrpSpPr>
        <p:grpSpPr>
          <a:xfrm rot="10800000">
            <a:off x="9516557" y="5222468"/>
            <a:ext cx="914400" cy="914400"/>
            <a:chOff x="1849706" y="609539"/>
            <a:chExt cx="914400" cy="914400"/>
          </a:xfrm>
        </p:grpSpPr>
        <p:sp>
          <p:nvSpPr>
            <p:cNvPr id="180" name="Google Shape;180;p38"/>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1" name="Google Shape;181;p38"/>
            <p:cNvPicPr preferRelativeResize="0"/>
            <p:nvPr/>
          </p:nvPicPr>
          <p:blipFill rotWithShape="1">
            <a:blip r:embed="rId2">
              <a:alphaModFix/>
            </a:blip>
            <a:srcRect b="0" l="0" r="0" t="0"/>
            <a:stretch/>
          </p:blipFill>
          <p:spPr>
            <a:xfrm rot="10800000">
              <a:off x="1849706" y="707095"/>
              <a:ext cx="914400" cy="719289"/>
            </a:xfrm>
            <a:prstGeom prst="rect">
              <a:avLst/>
            </a:prstGeom>
            <a:noFill/>
            <a:ln>
              <a:noFill/>
            </a:ln>
          </p:spPr>
        </p:pic>
      </p:grpSp>
      <p:cxnSp>
        <p:nvCxnSpPr>
          <p:cNvPr id="182" name="Google Shape;182;p38"/>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83" name="Google Shape;183;p38"/>
          <p:cNvSpPr txBox="1"/>
          <p:nvPr>
            <p:ph type="ctrTitle"/>
          </p:nvPr>
        </p:nvSpPr>
        <p:spPr>
          <a:xfrm>
            <a:off x="1849706" y="1523939"/>
            <a:ext cx="8581250" cy="2841196"/>
          </a:xfrm>
          <a:prstGeom prst="rect">
            <a:avLst/>
          </a:prstGeom>
          <a:noFill/>
          <a:ln>
            <a:noFill/>
          </a:ln>
        </p:spPr>
        <p:txBody>
          <a:bodyPr anchorCtr="0" anchor="ctr" bIns="0" lIns="91425" spcFirstLastPara="1" rIns="91425" wrap="square" tIns="45700">
            <a:noAutofit/>
          </a:bodyPr>
          <a:lstStyle>
            <a:lvl1pPr lvl="0" algn="l">
              <a:lnSpc>
                <a:spcPct val="90000"/>
              </a:lnSpc>
              <a:spcBef>
                <a:spcPts val="0"/>
              </a:spcBef>
              <a:spcAft>
                <a:spcPts val="0"/>
              </a:spcAft>
              <a:buClr>
                <a:schemeClr val="accent2"/>
              </a:buClr>
              <a:buSzPts val="2800"/>
              <a:buFont typeface="Arial"/>
              <a:buNone/>
              <a:defRPr b="0" sz="2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38"/>
          <p:cNvSpPr txBox="1"/>
          <p:nvPr>
            <p:ph idx="1" type="subTitle"/>
          </p:nvPr>
        </p:nvSpPr>
        <p:spPr>
          <a:xfrm>
            <a:off x="1850819" y="4645214"/>
            <a:ext cx="8622192" cy="294935"/>
          </a:xfrm>
          <a:prstGeom prst="rect">
            <a:avLst/>
          </a:prstGeom>
          <a:noFill/>
          <a:ln>
            <a:noFill/>
          </a:ln>
        </p:spPr>
        <p:txBody>
          <a:bodyPr anchorCtr="0" anchor="t" bIns="0" lIns="91425" spcFirstLastPara="1" rIns="91425" wrap="square" tIns="0">
            <a:noAutofit/>
          </a:bodyPr>
          <a:lstStyle>
            <a:lvl1pPr lvl="0" algn="l">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5" name="Google Shape;185;p38"/>
          <p:cNvPicPr preferRelativeResize="0"/>
          <p:nvPr/>
        </p:nvPicPr>
        <p:blipFill rotWithShape="1">
          <a:blip r:embed="rId3">
            <a:alphaModFix/>
          </a:blip>
          <a:srcRect b="0" l="0" r="0" t="0"/>
          <a:stretch/>
        </p:blipFill>
        <p:spPr>
          <a:xfrm>
            <a:off x="10027715" y="6045257"/>
            <a:ext cx="1718512" cy="451153"/>
          </a:xfrm>
          <a:prstGeom prst="rect">
            <a:avLst/>
          </a:prstGeom>
          <a:noFill/>
          <a:ln>
            <a:noFill/>
          </a:ln>
        </p:spPr>
      </p:pic>
      <p:sp>
        <p:nvSpPr>
          <p:cNvPr id="186" name="Google Shape;186;p38"/>
          <p:cNvSpPr txBox="1"/>
          <p:nvPr>
            <p:ph idx="2" type="body"/>
          </p:nvPr>
        </p:nvSpPr>
        <p:spPr>
          <a:xfrm>
            <a:off x="1850808" y="4945651"/>
            <a:ext cx="8621874" cy="283576"/>
          </a:xfrm>
          <a:prstGeom prst="rect">
            <a:avLst/>
          </a:prstGeom>
          <a:noFill/>
          <a:ln>
            <a:noFill/>
          </a:ln>
        </p:spPr>
        <p:txBody>
          <a:bodyPr anchorCtr="0" anchor="t" bIns="0" lIns="91425" spcFirstLastPara="1" rIns="91425" wrap="square" tIns="0">
            <a:noAutofit/>
          </a:bodyPr>
          <a:lstStyle>
            <a:lvl1pPr indent="-228600" lvl="0" marL="457200" algn="l">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Chapter Slide">
    <p:spTree>
      <p:nvGrpSpPr>
        <p:cNvPr id="187" name="Shape 187"/>
        <p:cNvGrpSpPr/>
        <p:nvPr/>
      </p:nvGrpSpPr>
      <p:grpSpPr>
        <a:xfrm>
          <a:off x="0" y="0"/>
          <a:ext cx="0" cy="0"/>
          <a:chOff x="0" y="0"/>
          <a:chExt cx="0" cy="0"/>
        </a:xfrm>
      </p:grpSpPr>
      <p:cxnSp>
        <p:nvCxnSpPr>
          <p:cNvPr id="188" name="Google Shape;188;p39"/>
          <p:cNvCxnSpPr/>
          <p:nvPr/>
        </p:nvCxnSpPr>
        <p:spPr>
          <a:xfrm>
            <a:off x="1905580" y="5205607"/>
            <a:ext cx="9860275" cy="0"/>
          </a:xfrm>
          <a:prstGeom prst="straightConnector1">
            <a:avLst/>
          </a:prstGeom>
          <a:noFill/>
          <a:ln cap="flat" cmpd="sng" w="9525">
            <a:solidFill>
              <a:schemeClr val="lt1"/>
            </a:solidFill>
            <a:prstDash val="solid"/>
            <a:miter lim="800000"/>
            <a:headEnd len="sm" w="sm" type="none"/>
            <a:tailEnd len="sm" w="sm" type="none"/>
          </a:ln>
        </p:spPr>
      </p:cxnSp>
      <p:cxnSp>
        <p:nvCxnSpPr>
          <p:cNvPr id="189" name="Google Shape;189;p39"/>
          <p:cNvCxnSpPr/>
          <p:nvPr/>
        </p:nvCxnSpPr>
        <p:spPr>
          <a:xfrm>
            <a:off x="1885951" y="876300"/>
            <a:ext cx="9860275" cy="0"/>
          </a:xfrm>
          <a:prstGeom prst="straightConnector1">
            <a:avLst/>
          </a:prstGeom>
          <a:noFill/>
          <a:ln cap="flat" cmpd="sng" w="9525">
            <a:solidFill>
              <a:schemeClr val="lt1"/>
            </a:solidFill>
            <a:prstDash val="solid"/>
            <a:miter lim="800000"/>
            <a:headEnd len="sm" w="sm" type="none"/>
            <a:tailEnd len="sm" w="sm" type="none"/>
          </a:ln>
        </p:spPr>
      </p:cxnSp>
      <p:pic>
        <p:nvPicPr>
          <p:cNvPr id="190" name="Google Shape;190;p39"/>
          <p:cNvPicPr preferRelativeResize="0"/>
          <p:nvPr/>
        </p:nvPicPr>
        <p:blipFill rotWithShape="1">
          <a:blip r:embed="rId2">
            <a:alphaModFix/>
          </a:blip>
          <a:srcRect b="0" l="0" r="0" t="0"/>
          <a:stretch/>
        </p:blipFill>
        <p:spPr>
          <a:xfrm>
            <a:off x="3381374" y="1304763"/>
            <a:ext cx="1276929" cy="1011400"/>
          </a:xfrm>
          <a:prstGeom prst="rect">
            <a:avLst/>
          </a:prstGeom>
          <a:noFill/>
          <a:ln>
            <a:noFill/>
          </a:ln>
        </p:spPr>
      </p:pic>
      <p:pic>
        <p:nvPicPr>
          <p:cNvPr descr="LOGO CE-EN-quadri.eps" id="191" name="Google Shape;191;p39"/>
          <p:cNvPicPr preferRelativeResize="0"/>
          <p:nvPr/>
        </p:nvPicPr>
        <p:blipFill rotWithShape="1">
          <a:blip r:embed="rId3">
            <a:alphaModFix/>
          </a:blip>
          <a:srcRect b="0" l="0" r="0" t="0"/>
          <a:stretch/>
        </p:blipFill>
        <p:spPr>
          <a:xfrm>
            <a:off x="4943872" y="942576"/>
            <a:ext cx="2304256" cy="1600050"/>
          </a:xfrm>
          <a:prstGeom prst="rect">
            <a:avLst/>
          </a:prstGeom>
          <a:noFill/>
          <a:ln>
            <a:noFill/>
          </a:ln>
        </p:spPr>
      </p:pic>
      <p:sp>
        <p:nvSpPr>
          <p:cNvPr id="192" name="Google Shape;192;p39"/>
          <p:cNvSpPr txBox="1"/>
          <p:nvPr/>
        </p:nvSpPr>
        <p:spPr>
          <a:xfrm>
            <a:off x="2477697" y="5863656"/>
            <a:ext cx="8318374" cy="548594"/>
          </a:xfrm>
          <a:prstGeom prst="rect">
            <a:avLst/>
          </a:prstGeom>
          <a:noFill/>
          <a:ln>
            <a:noFill/>
          </a:ln>
        </p:spPr>
        <p:txBody>
          <a:bodyPr anchorCtr="0" anchor="t" bIns="72000" lIns="0" spcFirstLastPara="1" rIns="0" wrap="square" tIns="72000">
            <a:spAutoFit/>
          </a:bodyPr>
          <a:lstStyle/>
          <a:p>
            <a:pPr indent="0" lvl="0" marL="0" marR="0" rtl="0" algn="just">
              <a:spcBef>
                <a:spcPts val="0"/>
              </a:spcBef>
              <a:spcAft>
                <a:spcPts val="0"/>
              </a:spcAft>
              <a:buClr>
                <a:schemeClr val="lt1"/>
              </a:buClr>
              <a:buSzPts val="700"/>
              <a:buFont typeface="Arial"/>
              <a:buNone/>
            </a:pPr>
            <a:r>
              <a:rPr b="1" i="0" lang="en-US" sz="700">
                <a:solidFill>
                  <a:schemeClr val="dk1"/>
                </a:solidFill>
                <a:latin typeface="Arial"/>
                <a:ea typeface="Arial"/>
                <a:cs typeface="Arial"/>
                <a:sym typeface="Arial"/>
              </a:rPr>
              <a:t>© European Union 2021</a:t>
            </a:r>
            <a:endParaRPr/>
          </a:p>
          <a:p>
            <a:pPr indent="0" lvl="0" marL="0" marR="0" rtl="0" algn="just">
              <a:spcBef>
                <a:spcPts val="120"/>
              </a:spcBef>
              <a:spcAft>
                <a:spcPts val="0"/>
              </a:spcAft>
              <a:buClr>
                <a:schemeClr val="lt1"/>
              </a:buClr>
              <a:buSzPts val="600"/>
              <a:buFont typeface="Arial"/>
              <a:buNone/>
            </a:pPr>
            <a:r>
              <a:rPr b="0" i="0" lang="en-US" sz="600">
                <a:solidFill>
                  <a:schemeClr val="dk1"/>
                </a:solidFill>
                <a:latin typeface="Arial"/>
                <a:ea typeface="Arial"/>
                <a:cs typeface="Arial"/>
                <a:sym typeface="Arial"/>
              </a:rPr>
              <a:t>Unless otherwise noted the reuse of this presentation is authorised under the </a:t>
            </a:r>
            <a:r>
              <a:rPr b="0" i="0" lang="en-US" sz="600" u="sng">
                <a:solidFill>
                  <a:schemeClr val="dk1"/>
                </a:solidFill>
                <a:latin typeface="Arial"/>
                <a:ea typeface="Arial"/>
                <a:cs typeface="Arial"/>
                <a:sym typeface="Arial"/>
              </a:rPr>
              <a:t>CC BY 4.0</a:t>
            </a:r>
            <a:r>
              <a:rPr b="1" i="0" lang="en-US" sz="600">
                <a:solidFill>
                  <a:schemeClr val="dk1"/>
                </a:solidFill>
                <a:latin typeface="Arial"/>
                <a:ea typeface="Arial"/>
                <a:cs typeface="Arial"/>
                <a:sym typeface="Arial"/>
              </a:rPr>
              <a:t>  </a:t>
            </a:r>
            <a:r>
              <a:rPr b="0" i="0" lang="en-US" sz="600">
                <a:solidFill>
                  <a:schemeClr val="dk1"/>
                </a:solidFill>
                <a:latin typeface="Arial"/>
                <a:ea typeface="Arial"/>
                <a:cs typeface="Arial"/>
                <a:sym typeface="Arial"/>
              </a:rPr>
              <a:t>license. For any use or reproduction of elements that are not owned by the EU, permission may need to be sought directly from the respective right holders.</a:t>
            </a:r>
            <a:br>
              <a:rPr b="0" i="0" lang="en-US" sz="600">
                <a:solidFill>
                  <a:schemeClr val="dk1"/>
                </a:solidFill>
                <a:latin typeface="Arial"/>
                <a:ea typeface="Arial"/>
                <a:cs typeface="Arial"/>
                <a:sym typeface="Arial"/>
              </a:rPr>
            </a:br>
            <a:r>
              <a:rPr b="1" i="0" lang="en-US" sz="600" u="none" cap="none" strike="noStrike">
                <a:solidFill>
                  <a:schemeClr val="dk1"/>
                </a:solidFill>
                <a:latin typeface="Arial"/>
                <a:ea typeface="Arial"/>
                <a:cs typeface="Arial"/>
                <a:sym typeface="Arial"/>
              </a:rPr>
              <a:t>Image credits:</a:t>
            </a:r>
            <a:r>
              <a:rPr b="0" i="0" lang="en-US" sz="600" u="none" cap="none" strike="noStrike">
                <a:solidFill>
                  <a:schemeClr val="dk1"/>
                </a:solidFill>
                <a:latin typeface="Arial"/>
                <a:ea typeface="Arial"/>
                <a:cs typeface="Arial"/>
                <a:sym typeface="Arial"/>
              </a:rPr>
              <a:t> </a:t>
            </a:r>
            <a:r>
              <a:rPr i="0" lang="en-US" sz="600">
                <a:solidFill>
                  <a:schemeClr val="dk1"/>
                </a:solidFill>
                <a:latin typeface="Arial"/>
                <a:ea typeface="Arial"/>
                <a:cs typeface="Arial"/>
                <a:sym typeface="Arial"/>
              </a:rPr>
              <a:t>© ivector #249868181, #251163013, #273480523, #241215668, #245719946, #251163053, #252508849, #241215668,  #244690530, #222596698, #235536634, #263530636, #66009682, #273480523, #362422833; © petovarga #366009967; © shooarts # 121467308, 2020. Source: Stock.Adobe.com. Icons © Flaticon – all rights reserved.</a:t>
            </a:r>
            <a:endParaRPr/>
          </a:p>
        </p:txBody>
      </p:sp>
      <p:pic>
        <p:nvPicPr>
          <p:cNvPr id="193" name="Google Shape;193;p39"/>
          <p:cNvPicPr preferRelativeResize="0"/>
          <p:nvPr/>
        </p:nvPicPr>
        <p:blipFill rotWithShape="1">
          <a:blip r:embed="rId4">
            <a:alphaModFix/>
          </a:blip>
          <a:srcRect b="0" l="0" r="0" t="0"/>
          <a:stretch/>
        </p:blipFill>
        <p:spPr>
          <a:xfrm>
            <a:off x="1395929" y="5994432"/>
            <a:ext cx="900000" cy="31488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94" name="Shape 194"/>
        <p:cNvGrpSpPr/>
        <p:nvPr/>
      </p:nvGrpSpPr>
      <p:grpSpPr>
        <a:xfrm>
          <a:off x="0" y="0"/>
          <a:ext cx="0" cy="0"/>
          <a:chOff x="0" y="0"/>
          <a:chExt cx="0" cy="0"/>
        </a:xfrm>
      </p:grpSpPr>
      <p:sp>
        <p:nvSpPr>
          <p:cNvPr id="195" name="Google Shape;195;p40"/>
          <p:cNvSpPr txBox="1"/>
          <p:nvPr>
            <p:ph type="title"/>
          </p:nvPr>
        </p:nvSpPr>
        <p:spPr>
          <a:xfrm>
            <a:off x="623393" y="936695"/>
            <a:ext cx="10945216" cy="3167559"/>
          </a:xfrm>
          <a:prstGeom prst="rect">
            <a:avLst/>
          </a:prstGeom>
          <a:noFill/>
          <a:ln>
            <a:noFill/>
          </a:ln>
        </p:spPr>
        <p:txBody>
          <a:bodyPr anchorCtr="0" anchor="b" bIns="0" lIns="91425" spcFirstLastPara="1" rIns="91425" wrap="square" tIns="45700">
            <a:noAutofit/>
          </a:bodyPr>
          <a:lstStyle>
            <a:lvl1pPr lvl="0" algn="ctr">
              <a:lnSpc>
                <a:spcPct val="90000"/>
              </a:lnSpc>
              <a:spcBef>
                <a:spcPts val="0"/>
              </a:spcBef>
              <a:spcAft>
                <a:spcPts val="0"/>
              </a:spcAft>
              <a:buClr>
                <a:srgbClr val="578DA3"/>
              </a:buClr>
              <a:buSzPts val="3200"/>
              <a:buFont typeface="Arial"/>
              <a:buNone/>
              <a:defRPr sz="3200">
                <a:solidFill>
                  <a:srgbClr val="578DA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0"/>
          <p:cNvSpPr txBox="1"/>
          <p:nvPr/>
        </p:nvSpPr>
        <p:spPr>
          <a:xfrm>
            <a:off x="7248128" y="6346656"/>
            <a:ext cx="24962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lang="en-US" sz="1600">
                <a:solidFill>
                  <a:srgbClr val="669AAF"/>
                </a:solidFill>
                <a:latin typeface="Arial"/>
                <a:ea typeface="Arial"/>
                <a:cs typeface="Arial"/>
                <a:sym typeface="Arial"/>
              </a:rPr>
              <a:t>‹#›</a:t>
            </a:fld>
            <a:endParaRPr sz="1600">
              <a:solidFill>
                <a:srgbClr val="669AA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hapter Slide (2)">
  <p:cSld name="2_Chapter Slide (2)">
    <p:spTree>
      <p:nvGrpSpPr>
        <p:cNvPr id="25" name="Shape 25"/>
        <p:cNvGrpSpPr/>
        <p:nvPr/>
      </p:nvGrpSpPr>
      <p:grpSpPr>
        <a:xfrm>
          <a:off x="0" y="0"/>
          <a:ext cx="0" cy="0"/>
          <a:chOff x="0" y="0"/>
          <a:chExt cx="0" cy="0"/>
        </a:xfrm>
      </p:grpSpPr>
      <p:pic>
        <p:nvPicPr>
          <p:cNvPr id="26" name="Google Shape;26;p23"/>
          <p:cNvPicPr preferRelativeResize="0"/>
          <p:nvPr/>
        </p:nvPicPr>
        <p:blipFill rotWithShape="1">
          <a:blip r:embed="rId2">
            <a:alphaModFix/>
          </a:blip>
          <a:srcRect b="0" l="0" r="0" t="0"/>
          <a:stretch/>
        </p:blipFill>
        <p:spPr>
          <a:xfrm>
            <a:off x="1185" y="0"/>
            <a:ext cx="12189630" cy="6858000"/>
          </a:xfrm>
          <a:prstGeom prst="rect">
            <a:avLst/>
          </a:prstGeom>
          <a:noFill/>
          <a:ln>
            <a:noFill/>
          </a:ln>
        </p:spPr>
      </p:pic>
      <p:pic>
        <p:nvPicPr>
          <p:cNvPr id="27" name="Google Shape;27;p23"/>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28" name="Google Shape;28;p23"/>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30" name="Google Shape;30;p23"/>
          <p:cNvCxnSpPr/>
          <p:nvPr/>
        </p:nvCxnSpPr>
        <p:spPr>
          <a:xfrm>
            <a:off x="1077013" y="1122363"/>
            <a:ext cx="10156296" cy="34466"/>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97" name="Shape 197"/>
        <p:cNvGrpSpPr/>
        <p:nvPr/>
      </p:nvGrpSpPr>
      <p:grpSpPr>
        <a:xfrm>
          <a:off x="0" y="0"/>
          <a:ext cx="0" cy="0"/>
          <a:chOff x="0" y="0"/>
          <a:chExt cx="0" cy="0"/>
        </a:xfrm>
      </p:grpSpPr>
      <p:sp>
        <p:nvSpPr>
          <p:cNvPr id="198" name="Google Shape;198;p41"/>
          <p:cNvSpPr txBox="1"/>
          <p:nvPr>
            <p:ph idx="1" type="body"/>
          </p:nvPr>
        </p:nvSpPr>
        <p:spPr>
          <a:xfrm>
            <a:off x="365761" y="1425680"/>
            <a:ext cx="11343641" cy="475128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41"/>
          <p:cNvSpPr txBox="1"/>
          <p:nvPr>
            <p:ph type="title"/>
          </p:nvPr>
        </p:nvSpPr>
        <p:spPr>
          <a:xfrm>
            <a:off x="365761" y="244372"/>
            <a:ext cx="11343641" cy="673100"/>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41"/>
          <p:cNvSpPr txBox="1"/>
          <p:nvPr>
            <p:ph idx="12" type="sldNum"/>
          </p:nvPr>
        </p:nvSpPr>
        <p:spPr>
          <a:xfrm>
            <a:off x="8966201" y="6466114"/>
            <a:ext cx="2743200" cy="2814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576973"/>
                </a:solidFill>
                <a:latin typeface="Arial"/>
                <a:ea typeface="Arial"/>
                <a:cs typeface="Arial"/>
                <a:sym typeface="Arial"/>
              </a:defRPr>
            </a:lvl1pPr>
            <a:lvl2pPr indent="0" lvl="1" marL="0" algn="r">
              <a:spcBef>
                <a:spcPts val="0"/>
              </a:spcBef>
              <a:buNone/>
              <a:defRPr sz="1200">
                <a:solidFill>
                  <a:srgbClr val="576973"/>
                </a:solidFill>
                <a:latin typeface="Arial"/>
                <a:ea typeface="Arial"/>
                <a:cs typeface="Arial"/>
                <a:sym typeface="Arial"/>
              </a:defRPr>
            </a:lvl2pPr>
            <a:lvl3pPr indent="0" lvl="2" marL="0" algn="r">
              <a:spcBef>
                <a:spcPts val="0"/>
              </a:spcBef>
              <a:buNone/>
              <a:defRPr sz="1200">
                <a:solidFill>
                  <a:srgbClr val="576973"/>
                </a:solidFill>
                <a:latin typeface="Arial"/>
                <a:ea typeface="Arial"/>
                <a:cs typeface="Arial"/>
                <a:sym typeface="Arial"/>
              </a:defRPr>
            </a:lvl3pPr>
            <a:lvl4pPr indent="0" lvl="3" marL="0" algn="r">
              <a:spcBef>
                <a:spcPts val="0"/>
              </a:spcBef>
              <a:buNone/>
              <a:defRPr sz="1200">
                <a:solidFill>
                  <a:srgbClr val="576973"/>
                </a:solidFill>
                <a:latin typeface="Arial"/>
                <a:ea typeface="Arial"/>
                <a:cs typeface="Arial"/>
                <a:sym typeface="Arial"/>
              </a:defRPr>
            </a:lvl4pPr>
            <a:lvl5pPr indent="0" lvl="4" marL="0" algn="r">
              <a:spcBef>
                <a:spcPts val="0"/>
              </a:spcBef>
              <a:buNone/>
              <a:defRPr sz="1200">
                <a:solidFill>
                  <a:srgbClr val="576973"/>
                </a:solidFill>
                <a:latin typeface="Arial"/>
                <a:ea typeface="Arial"/>
                <a:cs typeface="Arial"/>
                <a:sym typeface="Arial"/>
              </a:defRPr>
            </a:lvl5pPr>
            <a:lvl6pPr indent="0" lvl="5" marL="0" algn="r">
              <a:spcBef>
                <a:spcPts val="0"/>
              </a:spcBef>
              <a:buNone/>
              <a:defRPr sz="1200">
                <a:solidFill>
                  <a:srgbClr val="576973"/>
                </a:solidFill>
                <a:latin typeface="Arial"/>
                <a:ea typeface="Arial"/>
                <a:cs typeface="Arial"/>
                <a:sym typeface="Arial"/>
              </a:defRPr>
            </a:lvl6pPr>
            <a:lvl7pPr indent="0" lvl="6" marL="0" algn="r">
              <a:spcBef>
                <a:spcPts val="0"/>
              </a:spcBef>
              <a:buNone/>
              <a:defRPr sz="1200">
                <a:solidFill>
                  <a:srgbClr val="576973"/>
                </a:solidFill>
                <a:latin typeface="Arial"/>
                <a:ea typeface="Arial"/>
                <a:cs typeface="Arial"/>
                <a:sym typeface="Arial"/>
              </a:defRPr>
            </a:lvl7pPr>
            <a:lvl8pPr indent="0" lvl="7" marL="0" algn="r">
              <a:spcBef>
                <a:spcPts val="0"/>
              </a:spcBef>
              <a:buNone/>
              <a:defRPr sz="1200">
                <a:solidFill>
                  <a:srgbClr val="576973"/>
                </a:solidFill>
                <a:latin typeface="Arial"/>
                <a:ea typeface="Arial"/>
                <a:cs typeface="Arial"/>
                <a:sym typeface="Arial"/>
              </a:defRPr>
            </a:lvl8pPr>
            <a:lvl9pPr indent="0" lvl="8" marL="0" algn="r">
              <a:spcBef>
                <a:spcPts val="0"/>
              </a:spcBef>
              <a:buNone/>
              <a:defRPr sz="1200">
                <a:solidFill>
                  <a:srgbClr val="57697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1" name="Google Shape;201;p41"/>
          <p:cNvSpPr txBox="1"/>
          <p:nvPr/>
        </p:nvSpPr>
        <p:spPr>
          <a:xfrm>
            <a:off x="7248128" y="6346656"/>
            <a:ext cx="24962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lang="en-US" sz="1600">
                <a:solidFill>
                  <a:srgbClr val="669AAF"/>
                </a:solidFill>
                <a:latin typeface="Arial"/>
                <a:ea typeface="Arial"/>
                <a:cs typeface="Arial"/>
                <a:sym typeface="Arial"/>
              </a:rPr>
              <a:t>‹#›</a:t>
            </a:fld>
            <a:endParaRPr sz="1600">
              <a:solidFill>
                <a:srgbClr val="669AAF"/>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type="obj">
  <p:cSld name="OBJECT">
    <p:spTree>
      <p:nvGrpSpPr>
        <p:cNvPr id="202" name="Shape 202"/>
        <p:cNvGrpSpPr/>
        <p:nvPr/>
      </p:nvGrpSpPr>
      <p:grpSpPr>
        <a:xfrm>
          <a:off x="0" y="0"/>
          <a:ext cx="0" cy="0"/>
          <a:chOff x="0" y="0"/>
          <a:chExt cx="0" cy="0"/>
        </a:xfrm>
      </p:grpSpPr>
      <p:sp>
        <p:nvSpPr>
          <p:cNvPr id="203" name="Google Shape;203;p42"/>
          <p:cNvSpPr txBox="1"/>
          <p:nvPr>
            <p:ph type="title"/>
          </p:nvPr>
        </p:nvSpPr>
        <p:spPr>
          <a:xfrm>
            <a:off x="1109128" y="269877"/>
            <a:ext cx="10515600" cy="587374"/>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2"/>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42"/>
          <p:cNvSpPr txBox="1"/>
          <p:nvPr>
            <p:ph idx="1" type="body"/>
          </p:nvPr>
        </p:nvSpPr>
        <p:spPr>
          <a:xfrm>
            <a:off x="1109128" y="1111251"/>
            <a:ext cx="10515600" cy="50657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2400"/>
              <a:buNone/>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205" name="Shape 205"/>
        <p:cNvGrpSpPr/>
        <p:nvPr/>
      </p:nvGrpSpPr>
      <p:grpSpPr>
        <a:xfrm>
          <a:off x="0" y="0"/>
          <a:ext cx="0" cy="0"/>
          <a:chOff x="0" y="0"/>
          <a:chExt cx="0" cy="0"/>
        </a:xfrm>
      </p:grpSpPr>
      <p:sp>
        <p:nvSpPr>
          <p:cNvPr id="206" name="Google Shape;206;p43"/>
          <p:cNvSpPr txBox="1"/>
          <p:nvPr>
            <p:ph type="ctrTitle"/>
          </p:nvPr>
        </p:nvSpPr>
        <p:spPr>
          <a:xfrm>
            <a:off x="6908800" y="3433482"/>
            <a:ext cx="4673600" cy="909918"/>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accent1"/>
              </a:buClr>
              <a:buSzPts val="2400"/>
              <a:buFont typeface="Arial"/>
              <a:buNone/>
              <a:defRPr b="1" i="0"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43"/>
          <p:cNvSpPr txBox="1"/>
          <p:nvPr>
            <p:ph idx="1" type="subTitle"/>
          </p:nvPr>
        </p:nvSpPr>
        <p:spPr>
          <a:xfrm>
            <a:off x="1828800" y="5334000"/>
            <a:ext cx="85344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2400"/>
              <a:buNone/>
              <a:defRPr>
                <a:solidFill>
                  <a:srgbClr val="949494"/>
                </a:solidFill>
              </a:defRPr>
            </a:lvl1pPr>
            <a:lvl2pPr lvl="1" algn="ctr">
              <a:lnSpc>
                <a:spcPct val="100000"/>
              </a:lnSpc>
              <a:spcBef>
                <a:spcPts val="1800"/>
              </a:spcBef>
              <a:spcAft>
                <a:spcPts val="0"/>
              </a:spcAft>
              <a:buSzPts val="2000"/>
              <a:buNone/>
              <a:defRPr>
                <a:solidFill>
                  <a:srgbClr val="949494"/>
                </a:solidFill>
              </a:defRPr>
            </a:lvl2pPr>
            <a:lvl3pPr lvl="2" algn="ctr">
              <a:lnSpc>
                <a:spcPct val="100000"/>
              </a:lnSpc>
              <a:spcBef>
                <a:spcPts val="1800"/>
              </a:spcBef>
              <a:spcAft>
                <a:spcPts val="0"/>
              </a:spcAft>
              <a:buSzPts val="1800"/>
              <a:buNone/>
              <a:defRPr>
                <a:solidFill>
                  <a:srgbClr val="949494"/>
                </a:solidFill>
              </a:defRPr>
            </a:lvl3pPr>
            <a:lvl4pPr lvl="3" algn="ctr">
              <a:lnSpc>
                <a:spcPct val="100000"/>
              </a:lnSpc>
              <a:spcBef>
                <a:spcPts val="1800"/>
              </a:spcBef>
              <a:spcAft>
                <a:spcPts val="0"/>
              </a:spcAft>
              <a:buSzPts val="1600"/>
              <a:buNone/>
              <a:defRPr>
                <a:solidFill>
                  <a:srgbClr val="949494"/>
                </a:solidFill>
              </a:defRPr>
            </a:lvl4pPr>
            <a:lvl5pPr lvl="4" algn="ctr">
              <a:lnSpc>
                <a:spcPct val="100000"/>
              </a:lnSpc>
              <a:spcBef>
                <a:spcPts val="1800"/>
              </a:spcBef>
              <a:spcAft>
                <a:spcPts val="0"/>
              </a:spcAft>
              <a:buSzPts val="1600"/>
              <a:buNone/>
              <a:defRPr>
                <a:solidFill>
                  <a:srgbClr val="949494"/>
                </a:solidFill>
              </a:defRPr>
            </a:lvl5pPr>
            <a:lvl6pPr lvl="5" algn="ctr">
              <a:lnSpc>
                <a:spcPct val="90000"/>
              </a:lnSpc>
              <a:spcBef>
                <a:spcPts val="1800"/>
              </a:spcBef>
              <a:spcAft>
                <a:spcPts val="0"/>
              </a:spcAft>
              <a:buClr>
                <a:srgbClr val="949494"/>
              </a:buClr>
              <a:buSzPts val="1800"/>
              <a:buNone/>
              <a:defRPr>
                <a:solidFill>
                  <a:srgbClr val="949494"/>
                </a:solidFill>
              </a:defRPr>
            </a:lvl6pPr>
            <a:lvl7pPr lvl="6" algn="ctr">
              <a:lnSpc>
                <a:spcPct val="90000"/>
              </a:lnSpc>
              <a:spcBef>
                <a:spcPts val="500"/>
              </a:spcBef>
              <a:spcAft>
                <a:spcPts val="0"/>
              </a:spcAft>
              <a:buClr>
                <a:srgbClr val="949494"/>
              </a:buClr>
              <a:buSzPts val="1800"/>
              <a:buNone/>
              <a:defRPr>
                <a:solidFill>
                  <a:srgbClr val="949494"/>
                </a:solidFill>
              </a:defRPr>
            </a:lvl7pPr>
            <a:lvl8pPr lvl="7" algn="ctr">
              <a:lnSpc>
                <a:spcPct val="90000"/>
              </a:lnSpc>
              <a:spcBef>
                <a:spcPts val="500"/>
              </a:spcBef>
              <a:spcAft>
                <a:spcPts val="0"/>
              </a:spcAft>
              <a:buClr>
                <a:srgbClr val="949494"/>
              </a:buClr>
              <a:buSzPts val="1800"/>
              <a:buNone/>
              <a:defRPr>
                <a:solidFill>
                  <a:srgbClr val="949494"/>
                </a:solidFill>
              </a:defRPr>
            </a:lvl8pPr>
            <a:lvl9pPr lvl="8" algn="ctr">
              <a:lnSpc>
                <a:spcPct val="90000"/>
              </a:lnSpc>
              <a:spcBef>
                <a:spcPts val="500"/>
              </a:spcBef>
              <a:spcAft>
                <a:spcPts val="0"/>
              </a:spcAft>
              <a:buClr>
                <a:srgbClr val="949494"/>
              </a:buClr>
              <a:buSzPts val="1800"/>
              <a:buNone/>
              <a:defRPr>
                <a:solidFill>
                  <a:srgbClr val="949494"/>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208" name="Shape 208"/>
        <p:cNvGrpSpPr/>
        <p:nvPr/>
      </p:nvGrpSpPr>
      <p:grpSpPr>
        <a:xfrm>
          <a:off x="0" y="0"/>
          <a:ext cx="0" cy="0"/>
          <a:chOff x="0" y="0"/>
          <a:chExt cx="0" cy="0"/>
        </a:xfrm>
      </p:grpSpPr>
      <p:sp>
        <p:nvSpPr>
          <p:cNvPr id="209" name="Google Shape;209;p44"/>
          <p:cNvSpPr/>
          <p:nvPr/>
        </p:nvSpPr>
        <p:spPr>
          <a:xfrm>
            <a:off x="0" y="-9525"/>
            <a:ext cx="12192000" cy="1181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10" name="Google Shape;210;p44"/>
          <p:cNvSpPr txBox="1"/>
          <p:nvPr>
            <p:ph idx="1" type="body"/>
          </p:nvPr>
        </p:nvSpPr>
        <p:spPr>
          <a:xfrm>
            <a:off x="365761" y="1425680"/>
            <a:ext cx="11343641" cy="475128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44"/>
          <p:cNvSpPr txBox="1"/>
          <p:nvPr>
            <p:ph type="title"/>
          </p:nvPr>
        </p:nvSpPr>
        <p:spPr>
          <a:xfrm>
            <a:off x="365761" y="244372"/>
            <a:ext cx="11343641" cy="673100"/>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1"/>
              </a:buClr>
              <a:buSzPts val="4000"/>
              <a:buFont typeface="Arial"/>
              <a:buNone/>
              <a:defRPr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44"/>
          <p:cNvSpPr txBox="1"/>
          <p:nvPr>
            <p:ph idx="12" type="sldNum"/>
          </p:nvPr>
        </p:nvSpPr>
        <p:spPr>
          <a:xfrm>
            <a:off x="8966200" y="6465890"/>
            <a:ext cx="2743200" cy="280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576973"/>
                </a:solidFill>
                <a:latin typeface="Arial"/>
                <a:ea typeface="Arial"/>
                <a:cs typeface="Arial"/>
                <a:sym typeface="Arial"/>
              </a:defRPr>
            </a:lvl1pPr>
            <a:lvl2pPr indent="0" lvl="1" marL="0" marR="0" algn="r">
              <a:spcBef>
                <a:spcPts val="0"/>
              </a:spcBef>
              <a:buNone/>
              <a:defRPr sz="1200">
                <a:solidFill>
                  <a:srgbClr val="576973"/>
                </a:solidFill>
                <a:latin typeface="Arial"/>
                <a:ea typeface="Arial"/>
                <a:cs typeface="Arial"/>
                <a:sym typeface="Arial"/>
              </a:defRPr>
            </a:lvl2pPr>
            <a:lvl3pPr indent="0" lvl="2" marL="0" marR="0" algn="r">
              <a:spcBef>
                <a:spcPts val="0"/>
              </a:spcBef>
              <a:buNone/>
              <a:defRPr sz="1200">
                <a:solidFill>
                  <a:srgbClr val="576973"/>
                </a:solidFill>
                <a:latin typeface="Arial"/>
                <a:ea typeface="Arial"/>
                <a:cs typeface="Arial"/>
                <a:sym typeface="Arial"/>
              </a:defRPr>
            </a:lvl3pPr>
            <a:lvl4pPr indent="0" lvl="3" marL="0" marR="0" algn="r">
              <a:spcBef>
                <a:spcPts val="0"/>
              </a:spcBef>
              <a:buNone/>
              <a:defRPr sz="1200">
                <a:solidFill>
                  <a:srgbClr val="576973"/>
                </a:solidFill>
                <a:latin typeface="Arial"/>
                <a:ea typeface="Arial"/>
                <a:cs typeface="Arial"/>
                <a:sym typeface="Arial"/>
              </a:defRPr>
            </a:lvl4pPr>
            <a:lvl5pPr indent="0" lvl="4" marL="0" marR="0" algn="r">
              <a:spcBef>
                <a:spcPts val="0"/>
              </a:spcBef>
              <a:buNone/>
              <a:defRPr sz="1200">
                <a:solidFill>
                  <a:srgbClr val="576973"/>
                </a:solidFill>
                <a:latin typeface="Arial"/>
                <a:ea typeface="Arial"/>
                <a:cs typeface="Arial"/>
                <a:sym typeface="Arial"/>
              </a:defRPr>
            </a:lvl5pPr>
            <a:lvl6pPr indent="0" lvl="5" marL="0" marR="0" algn="r">
              <a:spcBef>
                <a:spcPts val="0"/>
              </a:spcBef>
              <a:buNone/>
              <a:defRPr sz="1200">
                <a:solidFill>
                  <a:srgbClr val="576973"/>
                </a:solidFill>
                <a:latin typeface="Arial"/>
                <a:ea typeface="Arial"/>
                <a:cs typeface="Arial"/>
                <a:sym typeface="Arial"/>
              </a:defRPr>
            </a:lvl6pPr>
            <a:lvl7pPr indent="0" lvl="6" marL="0" marR="0" algn="r">
              <a:spcBef>
                <a:spcPts val="0"/>
              </a:spcBef>
              <a:buNone/>
              <a:defRPr sz="1200">
                <a:solidFill>
                  <a:srgbClr val="576973"/>
                </a:solidFill>
                <a:latin typeface="Arial"/>
                <a:ea typeface="Arial"/>
                <a:cs typeface="Arial"/>
                <a:sym typeface="Arial"/>
              </a:defRPr>
            </a:lvl7pPr>
            <a:lvl8pPr indent="0" lvl="7" marL="0" marR="0" algn="r">
              <a:spcBef>
                <a:spcPts val="0"/>
              </a:spcBef>
              <a:buNone/>
              <a:defRPr sz="1200">
                <a:solidFill>
                  <a:srgbClr val="576973"/>
                </a:solidFill>
                <a:latin typeface="Arial"/>
                <a:ea typeface="Arial"/>
                <a:cs typeface="Arial"/>
                <a:sym typeface="Arial"/>
              </a:defRPr>
            </a:lvl8pPr>
            <a:lvl9pPr indent="0" lvl="8" marL="0" marR="0" algn="r">
              <a:spcBef>
                <a:spcPts val="0"/>
              </a:spcBef>
              <a:buNone/>
              <a:defRPr sz="1200">
                <a:solidFill>
                  <a:srgbClr val="57697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1" name="Shape 31"/>
        <p:cNvGrpSpPr/>
        <p:nvPr/>
      </p:nvGrpSpPr>
      <p:grpSpPr>
        <a:xfrm>
          <a:off x="0" y="0"/>
          <a:ext cx="0" cy="0"/>
          <a:chOff x="0" y="0"/>
          <a:chExt cx="0" cy="0"/>
        </a:xfrm>
      </p:grpSpPr>
      <p:sp>
        <p:nvSpPr>
          <p:cNvPr id="32" name="Google Shape;32;p24"/>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lvl1pPr lvl="0" algn="l">
              <a:lnSpc>
                <a:spcPct val="100000"/>
              </a:lnSpc>
              <a:spcBef>
                <a:spcPts val="0"/>
              </a:spcBef>
              <a:spcAft>
                <a:spcPts val="0"/>
              </a:spcAft>
              <a:buClr>
                <a:schemeClr val="accent2"/>
              </a:buClr>
              <a:buSzPts val="3600"/>
              <a:buFont typeface="Arial"/>
              <a:buNone/>
              <a:defRPr b="1"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3" name="Google Shape;33;p24"/>
          <p:cNvPicPr preferRelativeResize="0"/>
          <p:nvPr/>
        </p:nvPicPr>
        <p:blipFill rotWithShape="1">
          <a:blip r:embed="rId2">
            <a:alphaModFix/>
          </a:blip>
          <a:srcRect b="0" l="0" r="0" t="0"/>
          <a:stretch/>
        </p:blipFill>
        <p:spPr>
          <a:xfrm>
            <a:off x="10033852" y="6044693"/>
            <a:ext cx="1716200" cy="451718"/>
          </a:xfrm>
          <a:prstGeom prst="rect">
            <a:avLst/>
          </a:prstGeom>
          <a:noFill/>
          <a:ln>
            <a:noFill/>
          </a:ln>
        </p:spPr>
      </p:pic>
      <p:sp>
        <p:nvSpPr>
          <p:cNvPr id="34" name="Google Shape;34;p24"/>
          <p:cNvSpPr txBox="1"/>
          <p:nvPr>
            <p:ph idx="1" type="body"/>
          </p:nvPr>
        </p:nvSpPr>
        <p:spPr>
          <a:xfrm>
            <a:off x="838200" y="1210327"/>
            <a:ext cx="10515600" cy="483436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5" name="Shape 35"/>
        <p:cNvGrpSpPr/>
        <p:nvPr/>
      </p:nvGrpSpPr>
      <p:grpSpPr>
        <a:xfrm>
          <a:off x="0" y="0"/>
          <a:ext cx="0" cy="0"/>
          <a:chOff x="0" y="0"/>
          <a:chExt cx="0" cy="0"/>
        </a:xfrm>
      </p:grpSpPr>
      <p:sp>
        <p:nvSpPr>
          <p:cNvPr id="36" name="Google Shape;36;p25"/>
          <p:cNvSpPr txBox="1"/>
          <p:nvPr>
            <p:ph type="title"/>
          </p:nvPr>
        </p:nvSpPr>
        <p:spPr>
          <a:xfrm>
            <a:off x="2058229" y="388268"/>
            <a:ext cx="9920411" cy="600164"/>
          </a:xfrm>
          <a:prstGeom prst="rect">
            <a:avLst/>
          </a:prstGeom>
          <a:noFill/>
          <a:ln>
            <a:noFill/>
          </a:ln>
        </p:spPr>
        <p:txBody>
          <a:bodyPr anchorCtr="0" anchor="t" bIns="0" lIns="91425" spcFirstLastPara="1" rIns="91425" wrap="square" tIns="45700">
            <a:noAutofit/>
          </a:bodyPr>
          <a:lstStyle>
            <a:lvl1pPr lvl="0" algn="l">
              <a:lnSpc>
                <a:spcPct val="100000"/>
              </a:lnSpc>
              <a:spcBef>
                <a:spcPts val="0"/>
              </a:spcBef>
              <a:spcAft>
                <a:spcPts val="0"/>
              </a:spcAft>
              <a:buClr>
                <a:schemeClr val="lt1"/>
              </a:buClr>
              <a:buSzPts val="3200"/>
              <a:buFont typeface="Arial"/>
              <a:buNone/>
              <a:defRPr b="1"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5"/>
          <p:cNvSpPr txBox="1"/>
          <p:nvPr>
            <p:ph idx="1" type="body"/>
          </p:nvPr>
        </p:nvSpPr>
        <p:spPr>
          <a:xfrm>
            <a:off x="376352" y="1654803"/>
            <a:ext cx="11602288" cy="438989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hapter Slide (2)">
  <p:cSld name="3_Chapter Slide (2)">
    <p:spTree>
      <p:nvGrpSpPr>
        <p:cNvPr id="38" name="Shape 38"/>
        <p:cNvGrpSpPr/>
        <p:nvPr/>
      </p:nvGrpSpPr>
      <p:grpSpPr>
        <a:xfrm>
          <a:off x="0" y="0"/>
          <a:ext cx="0" cy="0"/>
          <a:chOff x="0" y="0"/>
          <a:chExt cx="0" cy="0"/>
        </a:xfrm>
      </p:grpSpPr>
      <p:pic>
        <p:nvPicPr>
          <p:cNvPr id="39" name="Google Shape;39;p26"/>
          <p:cNvPicPr preferRelativeResize="0"/>
          <p:nvPr/>
        </p:nvPicPr>
        <p:blipFill rotWithShape="1">
          <a:blip r:embed="rId2">
            <a:alphaModFix/>
          </a:blip>
          <a:srcRect b="0" l="0" r="0" t="0"/>
          <a:stretch/>
        </p:blipFill>
        <p:spPr>
          <a:xfrm>
            <a:off x="1185" y="1523"/>
            <a:ext cx="12189629" cy="6854953"/>
          </a:xfrm>
          <a:prstGeom prst="rect">
            <a:avLst/>
          </a:prstGeom>
          <a:noFill/>
          <a:ln>
            <a:noFill/>
          </a:ln>
        </p:spPr>
      </p:pic>
      <p:pic>
        <p:nvPicPr>
          <p:cNvPr id="40" name="Google Shape;40;p26"/>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41" name="Google Shape;41;p26"/>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43" name="Google Shape;43;p26"/>
          <p:cNvCxnSpPr/>
          <p:nvPr/>
        </p:nvCxnSpPr>
        <p:spPr>
          <a:xfrm>
            <a:off x="1077013" y="1122363"/>
            <a:ext cx="10156296" cy="34466"/>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2)">
  <p:cSld name="Chapter Slide (2)">
    <p:spTree>
      <p:nvGrpSpPr>
        <p:cNvPr id="44" name="Shape 44"/>
        <p:cNvGrpSpPr/>
        <p:nvPr/>
      </p:nvGrpSpPr>
      <p:grpSpPr>
        <a:xfrm>
          <a:off x="0" y="0"/>
          <a:ext cx="0" cy="0"/>
          <a:chOff x="0" y="0"/>
          <a:chExt cx="0" cy="0"/>
        </a:xfrm>
      </p:grpSpPr>
      <p:pic>
        <p:nvPicPr>
          <p:cNvPr id="45" name="Google Shape;45;p2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6" name="Google Shape;46;p27"/>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47" name="Google Shape;47;p27"/>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7"/>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49" name="Google Shape;49;p27"/>
          <p:cNvCxnSpPr/>
          <p:nvPr/>
        </p:nvCxnSpPr>
        <p:spPr>
          <a:xfrm>
            <a:off x="1077013" y="1122363"/>
            <a:ext cx="10156296" cy="34466"/>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hapter Slide (2)">
  <p:cSld name="4_Chapter Slide (2)">
    <p:spTree>
      <p:nvGrpSpPr>
        <p:cNvPr id="50" name="Shape 50"/>
        <p:cNvGrpSpPr/>
        <p:nvPr/>
      </p:nvGrpSpPr>
      <p:grpSpPr>
        <a:xfrm>
          <a:off x="0" y="0"/>
          <a:ext cx="0" cy="0"/>
          <a:chOff x="0" y="0"/>
          <a:chExt cx="0" cy="0"/>
        </a:xfrm>
      </p:grpSpPr>
      <p:pic>
        <p:nvPicPr>
          <p:cNvPr id="51" name="Google Shape;51;p28"/>
          <p:cNvPicPr preferRelativeResize="0"/>
          <p:nvPr/>
        </p:nvPicPr>
        <p:blipFill rotWithShape="1">
          <a:blip r:embed="rId2">
            <a:alphaModFix/>
          </a:blip>
          <a:srcRect b="0" l="0" r="0" t="0"/>
          <a:stretch/>
        </p:blipFill>
        <p:spPr>
          <a:xfrm>
            <a:off x="1185" y="0"/>
            <a:ext cx="12189630" cy="6858000"/>
          </a:xfrm>
          <a:prstGeom prst="rect">
            <a:avLst/>
          </a:prstGeom>
          <a:noFill/>
          <a:ln>
            <a:noFill/>
          </a:ln>
        </p:spPr>
      </p:pic>
      <p:pic>
        <p:nvPicPr>
          <p:cNvPr id="52" name="Google Shape;52;p28"/>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53" name="Google Shape;53;p28"/>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8"/>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55" name="Google Shape;55;p28"/>
          <p:cNvCxnSpPr/>
          <p:nvPr/>
        </p:nvCxnSpPr>
        <p:spPr>
          <a:xfrm>
            <a:off x="1077013" y="1122363"/>
            <a:ext cx="10156296" cy="34466"/>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hapter Slide (2)">
  <p:cSld name="5_Chapter Slide (2)">
    <p:spTree>
      <p:nvGrpSpPr>
        <p:cNvPr id="56" name="Shape 56"/>
        <p:cNvGrpSpPr/>
        <p:nvPr/>
      </p:nvGrpSpPr>
      <p:grpSpPr>
        <a:xfrm>
          <a:off x="0" y="0"/>
          <a:ext cx="0" cy="0"/>
          <a:chOff x="0" y="0"/>
          <a:chExt cx="0" cy="0"/>
        </a:xfrm>
      </p:grpSpPr>
      <p:pic>
        <p:nvPicPr>
          <p:cNvPr id="57" name="Google Shape;57;p2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8" name="Google Shape;58;p29"/>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59" name="Google Shape;59;p29"/>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61" name="Google Shape;61;p29"/>
          <p:cNvCxnSpPr/>
          <p:nvPr/>
        </p:nvCxnSpPr>
        <p:spPr>
          <a:xfrm>
            <a:off x="1077013" y="1122363"/>
            <a:ext cx="8190973" cy="27797"/>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hapter Slide (2)">
  <p:cSld name="6_Chapter Slide (2)">
    <p:spTree>
      <p:nvGrpSpPr>
        <p:cNvPr id="62" name="Shape 62"/>
        <p:cNvGrpSpPr/>
        <p:nvPr/>
      </p:nvGrpSpPr>
      <p:grpSpPr>
        <a:xfrm>
          <a:off x="0" y="0"/>
          <a:ext cx="0" cy="0"/>
          <a:chOff x="0" y="0"/>
          <a:chExt cx="0" cy="0"/>
        </a:xfrm>
      </p:grpSpPr>
      <p:pic>
        <p:nvPicPr>
          <p:cNvPr id="63" name="Google Shape;63;p30"/>
          <p:cNvPicPr preferRelativeResize="0"/>
          <p:nvPr/>
        </p:nvPicPr>
        <p:blipFill rotWithShape="1">
          <a:blip r:embed="rId2">
            <a:alphaModFix/>
          </a:blip>
          <a:srcRect b="0" l="0" r="0" t="0"/>
          <a:stretch/>
        </p:blipFill>
        <p:spPr>
          <a:xfrm>
            <a:off x="1185" y="0"/>
            <a:ext cx="12189630" cy="6858000"/>
          </a:xfrm>
          <a:prstGeom prst="rect">
            <a:avLst/>
          </a:prstGeom>
          <a:noFill/>
          <a:ln>
            <a:noFill/>
          </a:ln>
        </p:spPr>
      </p:pic>
      <p:pic>
        <p:nvPicPr>
          <p:cNvPr id="64" name="Google Shape;64;p30"/>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65" name="Google Shape;65;p30"/>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0"/>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67" name="Google Shape;67;p30"/>
          <p:cNvCxnSpPr/>
          <p:nvPr/>
        </p:nvCxnSpPr>
        <p:spPr>
          <a:xfrm>
            <a:off x="1077013" y="1122363"/>
            <a:ext cx="6997604" cy="23747"/>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482860"/>
            <a:ext cx="10515600" cy="782357"/>
          </a:xfrm>
          <a:prstGeom prst="rect">
            <a:avLst/>
          </a:prstGeom>
          <a:noFill/>
          <a:ln>
            <a:noFill/>
          </a:ln>
        </p:spPr>
        <p:txBody>
          <a:bodyPr anchorCtr="0" anchor="b" bIns="0" lIns="91425" spcFirstLastPara="1" rIns="91425" wrap="square" tIns="45700">
            <a:noAutofit/>
          </a:bodyPr>
          <a:lstStyle>
            <a:lvl1pPr lvl="0" marR="0" rtl="0" algn="l">
              <a:lnSpc>
                <a:spcPct val="9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38819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18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180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180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180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1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1"/>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949494"/>
                </a:solidFill>
                <a:latin typeface="Arial"/>
                <a:ea typeface="Arial"/>
                <a:cs typeface="Arial"/>
                <a:sym typeface="Arial"/>
              </a:defRPr>
            </a:lvl1pPr>
            <a:lvl2pPr indent="0" lvl="1" marL="0" marR="0" rtl="0" algn="l">
              <a:spcBef>
                <a:spcPts val="0"/>
              </a:spcBef>
              <a:buNone/>
              <a:defRPr b="0" i="0" sz="1200" u="none" cap="none" strike="noStrike">
                <a:solidFill>
                  <a:srgbClr val="949494"/>
                </a:solidFill>
                <a:latin typeface="Arial"/>
                <a:ea typeface="Arial"/>
                <a:cs typeface="Arial"/>
                <a:sym typeface="Arial"/>
              </a:defRPr>
            </a:lvl2pPr>
            <a:lvl3pPr indent="0" lvl="2" marL="0" marR="0" rtl="0" algn="l">
              <a:spcBef>
                <a:spcPts val="0"/>
              </a:spcBef>
              <a:buNone/>
              <a:defRPr b="0" i="0" sz="1200" u="none" cap="none" strike="noStrike">
                <a:solidFill>
                  <a:srgbClr val="949494"/>
                </a:solidFill>
                <a:latin typeface="Arial"/>
                <a:ea typeface="Arial"/>
                <a:cs typeface="Arial"/>
                <a:sym typeface="Arial"/>
              </a:defRPr>
            </a:lvl3pPr>
            <a:lvl4pPr indent="0" lvl="3" marL="0" marR="0" rtl="0" algn="l">
              <a:spcBef>
                <a:spcPts val="0"/>
              </a:spcBef>
              <a:buNone/>
              <a:defRPr b="0" i="0" sz="1200" u="none" cap="none" strike="noStrike">
                <a:solidFill>
                  <a:srgbClr val="949494"/>
                </a:solidFill>
                <a:latin typeface="Arial"/>
                <a:ea typeface="Arial"/>
                <a:cs typeface="Arial"/>
                <a:sym typeface="Arial"/>
              </a:defRPr>
            </a:lvl4pPr>
            <a:lvl5pPr indent="0" lvl="4" marL="0" marR="0" rtl="0" algn="l">
              <a:spcBef>
                <a:spcPts val="0"/>
              </a:spcBef>
              <a:buNone/>
              <a:defRPr b="0" i="0" sz="1200" u="none" cap="none" strike="noStrike">
                <a:solidFill>
                  <a:srgbClr val="949494"/>
                </a:solidFill>
                <a:latin typeface="Arial"/>
                <a:ea typeface="Arial"/>
                <a:cs typeface="Arial"/>
                <a:sym typeface="Arial"/>
              </a:defRPr>
            </a:lvl5pPr>
            <a:lvl6pPr indent="0" lvl="5" marL="0" marR="0" rtl="0" algn="l">
              <a:spcBef>
                <a:spcPts val="0"/>
              </a:spcBef>
              <a:buNone/>
              <a:defRPr b="0" i="0" sz="1200" u="none" cap="none" strike="noStrike">
                <a:solidFill>
                  <a:srgbClr val="949494"/>
                </a:solidFill>
                <a:latin typeface="Arial"/>
                <a:ea typeface="Arial"/>
                <a:cs typeface="Arial"/>
                <a:sym typeface="Arial"/>
              </a:defRPr>
            </a:lvl6pPr>
            <a:lvl7pPr indent="0" lvl="6" marL="0" marR="0" rtl="0" algn="l">
              <a:spcBef>
                <a:spcPts val="0"/>
              </a:spcBef>
              <a:buNone/>
              <a:defRPr b="0" i="0" sz="1200" u="none" cap="none" strike="noStrike">
                <a:solidFill>
                  <a:srgbClr val="949494"/>
                </a:solidFill>
                <a:latin typeface="Arial"/>
                <a:ea typeface="Arial"/>
                <a:cs typeface="Arial"/>
                <a:sym typeface="Arial"/>
              </a:defRPr>
            </a:lvl7pPr>
            <a:lvl8pPr indent="0" lvl="7" marL="0" marR="0" rtl="0" algn="l">
              <a:spcBef>
                <a:spcPts val="0"/>
              </a:spcBef>
              <a:buNone/>
              <a:defRPr b="0" i="0" sz="1200" u="none" cap="none" strike="noStrike">
                <a:solidFill>
                  <a:srgbClr val="949494"/>
                </a:solidFill>
                <a:latin typeface="Arial"/>
                <a:ea typeface="Arial"/>
                <a:cs typeface="Arial"/>
                <a:sym typeface="Arial"/>
              </a:defRPr>
            </a:lvl8pPr>
            <a:lvl9pPr indent="0" lvl="8" marL="0" marR="0" rtl="0" algn="l">
              <a:spcBef>
                <a:spcPts val="0"/>
              </a:spcBef>
              <a:buNone/>
              <a:defRPr b="0" i="0" sz="1200" u="none" cap="none" strike="noStrike">
                <a:solidFill>
                  <a:srgbClr val="94949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eur-lex.europa.eu/legal-content/en/ALL/?uri=CELEX%3A52018DC0010" TargetMode="External"/><Relationship Id="rId4" Type="http://schemas.openxmlformats.org/officeDocument/2006/relationships/hyperlink" Target="https://eur-lex.europa.eu/legal-content/EN/TXT/HTML/?uri=CELEX:52017DC0312&amp;from=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google.com/url?sa=t&amp;rct=j&amp;q=&amp;esrc=s&amp;source=web&amp;cd=&amp;ved=2ahUKEwjpuIebgbH0AhVCLewKHf1gDYQQFnoECAsQAQ&amp;url=https://ec.europa.eu/info/funding-tenders/opportunities/docs/2021-2027/horizon/temp-form/report/data-management-plan-template_he_en.docx&amp;usg=AOvVaw1ho40vgdz3hm2YvFUZ-m4t" TargetMode="External"/><Relationship Id="rId4" Type="http://schemas.openxmlformats.org/officeDocument/2006/relationships/hyperlink" Target="https://ec.europa.eu/info/research-and-innovation/strategy/strategy-2020-2024/our-digital-future/open-science_e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op.europa.eu/en/publication-detail/-/publication/ffcb06c3-200a-11ec-bd8e-01aa75ed71a1/language-en/format-PDF/source-232129669" TargetMode="External"/><Relationship Id="rId4" Type="http://schemas.openxmlformats.org/officeDocument/2006/relationships/hyperlink" Target="https://ec.europa.eu/info/research-and-innovation/strategy/strategy-2020-2024/democracy-and-rights/gender-equality-research-and-innovation_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ec.europa.eu/horizon-europ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0"/>
          <p:cNvSpPr txBox="1"/>
          <p:nvPr>
            <p:ph type="title"/>
          </p:nvPr>
        </p:nvSpPr>
        <p:spPr>
          <a:xfrm>
            <a:off x="838200" y="140009"/>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200"/>
              <a:buFont typeface="Arial"/>
              <a:buNone/>
            </a:pPr>
            <a:r>
              <a:rPr lang="en-US" sz="3200"/>
              <a:t>Example: Excellence </a:t>
            </a:r>
            <a:endParaRPr/>
          </a:p>
        </p:txBody>
      </p:sp>
      <p:sp>
        <p:nvSpPr>
          <p:cNvPr id="284" name="Google Shape;284;p10"/>
          <p:cNvSpPr txBox="1"/>
          <p:nvPr>
            <p:ph idx="1" type="body"/>
          </p:nvPr>
        </p:nvSpPr>
        <p:spPr>
          <a:xfrm>
            <a:off x="838200" y="685216"/>
            <a:ext cx="10515600" cy="604825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800"/>
              <a:t>Problem statement</a:t>
            </a:r>
            <a:r>
              <a:rPr lang="en-US" sz="1800"/>
              <a:t>: Environmental regulatory compliance requirements come from laws and regulations and </a:t>
            </a:r>
            <a:r>
              <a:rPr b="1" lang="en-US" sz="1800"/>
              <a:t>aim to </a:t>
            </a:r>
            <a:r>
              <a:rPr lang="en-US" sz="1800"/>
              <a:t>protect the natural environment and </a:t>
            </a:r>
            <a:r>
              <a:rPr b="1" lang="en-US" sz="1800"/>
              <a:t>mitigate the eﬀects </a:t>
            </a:r>
            <a:r>
              <a:rPr lang="en-US" sz="1800"/>
              <a:t>of pollution on human health and ecosystems; these requirements support systems that </a:t>
            </a:r>
            <a:r>
              <a:rPr b="1" lang="en-US" sz="1800"/>
              <a:t>must monitor, control and enforce</a:t>
            </a:r>
            <a:r>
              <a:rPr lang="en-US" sz="1800"/>
              <a:t>. Effective compliance </a:t>
            </a:r>
            <a:r>
              <a:rPr b="1" lang="en-US" sz="1800"/>
              <a:t>is based on </a:t>
            </a:r>
            <a:r>
              <a:rPr lang="en-US" sz="1800"/>
              <a:t>…</a:t>
            </a:r>
            <a:endParaRPr/>
          </a:p>
          <a:p>
            <a:pPr indent="0" lvl="0" marL="0" rtl="0" algn="l">
              <a:lnSpc>
                <a:spcPct val="100000"/>
              </a:lnSpc>
              <a:spcBef>
                <a:spcPts val="1800"/>
              </a:spcBef>
              <a:spcAft>
                <a:spcPts val="0"/>
              </a:spcAft>
              <a:buSzPts val="1800"/>
              <a:buNone/>
            </a:pPr>
            <a:r>
              <a:rPr b="1" lang="en-US" sz="1800"/>
              <a:t>Which level</a:t>
            </a:r>
            <a:r>
              <a:rPr lang="en-US" sz="1800"/>
              <a:t>: the </a:t>
            </a:r>
            <a:r>
              <a:rPr b="1" lang="en-US" sz="1800"/>
              <a:t>EC</a:t>
            </a:r>
            <a:r>
              <a:rPr lang="en-US" sz="1800"/>
              <a:t> has taken solid steps to improve environmental compliance and governance by presenting an </a:t>
            </a:r>
            <a:r>
              <a:rPr b="1" lang="en-US" sz="1800"/>
              <a:t>Action Plan </a:t>
            </a:r>
            <a:r>
              <a:rPr lang="en-US" sz="1800"/>
              <a:t>[</a:t>
            </a:r>
            <a:r>
              <a:rPr lang="en-US" sz="1800" u="sng">
                <a:solidFill>
                  <a:schemeClr val="hlink"/>
                </a:solidFill>
                <a:hlinkClick r:id="rId3"/>
              </a:rPr>
              <a:t>X</a:t>
            </a:r>
            <a:r>
              <a:rPr lang="en-US" sz="1800"/>
              <a:t>] that outlines the 3 pillars of successful compliance … The EC further notes that information at the European level on the environment </a:t>
            </a:r>
            <a:r>
              <a:rPr b="1" lang="en-US" sz="1800"/>
              <a:t>“usually starts locally”:…</a:t>
            </a:r>
            <a:endParaRPr/>
          </a:p>
          <a:p>
            <a:pPr indent="0" lvl="0" marL="0" rtl="0" algn="l">
              <a:lnSpc>
                <a:spcPct val="100000"/>
              </a:lnSpc>
              <a:spcBef>
                <a:spcPts val="1800"/>
              </a:spcBef>
              <a:spcAft>
                <a:spcPts val="0"/>
              </a:spcAft>
              <a:buSzPts val="1800"/>
              <a:buNone/>
            </a:pPr>
            <a:r>
              <a:rPr b="1" lang="en-US" sz="1800"/>
              <a:t>Solution available: Citizen science </a:t>
            </a:r>
            <a:r>
              <a:rPr lang="en-US" sz="1800"/>
              <a:t>is recognized in the COM as a promising source for complementary information and data on environmental issues, offering a way to collect environmental data that is “</a:t>
            </a:r>
            <a:r>
              <a:rPr b="1" lang="en-US" sz="1800"/>
              <a:t>cost-effective and is useful </a:t>
            </a:r>
            <a:r>
              <a:rPr lang="en-US" sz="1800"/>
              <a:t>in providing…. </a:t>
            </a:r>
            <a:endParaRPr b="1" sz="1800"/>
          </a:p>
          <a:p>
            <a:pPr indent="0" lvl="0" marL="0" rtl="0" algn="l">
              <a:lnSpc>
                <a:spcPct val="100000"/>
              </a:lnSpc>
              <a:spcBef>
                <a:spcPts val="1800"/>
              </a:spcBef>
              <a:spcAft>
                <a:spcPts val="0"/>
              </a:spcAft>
              <a:buSzPts val="1800"/>
              <a:buNone/>
            </a:pPr>
            <a:r>
              <a:rPr b="1" lang="en-US" sz="1800"/>
              <a:t>Why now: </a:t>
            </a:r>
            <a:r>
              <a:rPr lang="en-US" sz="1800"/>
              <a:t>However, it is noted that in practice citizen science data “</a:t>
            </a:r>
            <a:r>
              <a:rPr b="1" lang="en-US" sz="1800"/>
              <a:t>are not (yet) used widely for official environmental monitoring and reporting</a:t>
            </a:r>
            <a:r>
              <a:rPr lang="en-US" sz="1800"/>
              <a:t>. Nonetheless, it can trigger official reporting and action” [</a:t>
            </a:r>
            <a:r>
              <a:rPr lang="en-US" sz="1800" u="sng">
                <a:solidFill>
                  <a:schemeClr val="hlink"/>
                </a:solidFill>
                <a:hlinkClick r:id="rId4"/>
              </a:rPr>
              <a:t>X</a:t>
            </a:r>
            <a:r>
              <a:rPr lang="en-US" sz="1800"/>
              <a:t>, p.11] both in judicial and extra-judicial arenas as recent studies explicitly for the EU context demonstrates. </a:t>
            </a:r>
            <a:endParaRPr/>
          </a:p>
          <a:p>
            <a:pPr indent="0" lvl="0" marL="0" rtl="0" algn="l">
              <a:lnSpc>
                <a:spcPct val="100000"/>
              </a:lnSpc>
              <a:spcBef>
                <a:spcPts val="1800"/>
              </a:spcBef>
              <a:spcAft>
                <a:spcPts val="0"/>
              </a:spcAft>
              <a:buSzPts val="1800"/>
              <a:buNone/>
            </a:pPr>
            <a:r>
              <a:rPr b="1" lang="en-US" sz="1800"/>
              <a:t>Why you: Project (your consortium) </a:t>
            </a:r>
            <a:r>
              <a:rPr lang="en-US" sz="1800"/>
              <a:t>focuses on </a:t>
            </a:r>
            <a:r>
              <a:rPr b="1" lang="en-US" sz="1800"/>
              <a:t>co-created and collaborative</a:t>
            </a:r>
            <a:r>
              <a:rPr lang="en-US" sz="1800"/>
              <a:t> citizen-collected evidence that </a:t>
            </a:r>
            <a:r>
              <a:rPr b="1" lang="en-US" sz="1800"/>
              <a:t>empowers</a:t>
            </a:r>
            <a:r>
              <a:rPr lang="en-US" sz="1800"/>
              <a:t> citizens and helps them </a:t>
            </a:r>
            <a:r>
              <a:rPr b="1" lang="en-US" sz="1800"/>
              <a:t>verify compliance</a:t>
            </a:r>
            <a:r>
              <a:rPr lang="en-US" sz="1800"/>
              <a:t>, but also </a:t>
            </a:r>
            <a:r>
              <a:rPr b="1" lang="en-US" sz="1800"/>
              <a:t>identify</a:t>
            </a:r>
            <a:r>
              <a:rPr lang="en-US" sz="1800"/>
              <a:t>, </a:t>
            </a:r>
            <a:r>
              <a:rPr b="1" lang="en-US" sz="1800"/>
              <a:t>detect</a:t>
            </a:r>
            <a:r>
              <a:rPr lang="en-US" sz="1800"/>
              <a:t>, </a:t>
            </a:r>
            <a:r>
              <a:rPr b="1" lang="en-US" sz="1800"/>
              <a:t>characterise</a:t>
            </a:r>
            <a:r>
              <a:rPr lang="en-US" sz="1800"/>
              <a:t> and </a:t>
            </a:r>
            <a:r>
              <a:rPr b="1" lang="en-US" sz="1800"/>
              <a:t>triage</a:t>
            </a:r>
            <a:r>
              <a:rPr lang="en-US" sz="1800"/>
              <a:t> the nature and extent of non-compliance, so authorities can be notified to collect evidence and further prosecute the offender. </a:t>
            </a:r>
            <a:endParaRPr sz="1800"/>
          </a:p>
          <a:p>
            <a:pPr indent="0" lvl="0" marL="0" rtl="0" algn="l">
              <a:lnSpc>
                <a:spcPct val="100000"/>
              </a:lnSpc>
              <a:spcBef>
                <a:spcPts val="1800"/>
              </a:spcBef>
              <a:spcAft>
                <a:spcPts val="0"/>
              </a:spcAft>
              <a:buSzPts val="1800"/>
              <a:buNone/>
            </a:pPr>
            <a:r>
              <a:t/>
            </a:r>
            <a:endParaRPr b="1"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1"/>
          <p:cNvSpPr txBox="1"/>
          <p:nvPr>
            <p:ph type="title"/>
          </p:nvPr>
        </p:nvSpPr>
        <p:spPr>
          <a:xfrm>
            <a:off x="838200" y="140009"/>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200"/>
              <a:buFont typeface="Arial"/>
              <a:buNone/>
            </a:pPr>
            <a:r>
              <a:rPr lang="en-US" sz="3200"/>
              <a:t>Example: Objectives  </a:t>
            </a:r>
            <a:endParaRPr/>
          </a:p>
        </p:txBody>
      </p:sp>
      <p:sp>
        <p:nvSpPr>
          <p:cNvPr id="290" name="Google Shape;290;p11"/>
          <p:cNvSpPr txBox="1"/>
          <p:nvPr>
            <p:ph idx="1" type="body"/>
          </p:nvPr>
        </p:nvSpPr>
        <p:spPr>
          <a:xfrm>
            <a:off x="838200" y="685216"/>
            <a:ext cx="10515600" cy="604825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800"/>
              <a:buNone/>
            </a:pPr>
            <a:r>
              <a:rPr i="1" lang="en-US" sz="1800"/>
              <a:t>PROJECT</a:t>
            </a:r>
            <a:r>
              <a:rPr lang="en-US" sz="1800"/>
              <a:t> </a:t>
            </a:r>
            <a:r>
              <a:rPr i="1" lang="en-US" sz="1800"/>
              <a:t>will develop a </a:t>
            </a:r>
            <a:r>
              <a:rPr b="1" i="1" lang="en-US" sz="1800"/>
              <a:t>pan-European collaboration </a:t>
            </a:r>
            <a:r>
              <a:rPr i="1" lang="en-US" sz="1800"/>
              <a:t>and </a:t>
            </a:r>
            <a:r>
              <a:rPr b="1" i="1" lang="en-US" sz="1800"/>
              <a:t>knowledge hub </a:t>
            </a:r>
            <a:r>
              <a:rPr i="1" lang="en-US" sz="1800"/>
              <a:t>based on the </a:t>
            </a:r>
            <a:r>
              <a:rPr b="1" i="1" lang="en-US" sz="1800"/>
              <a:t>Living Lab </a:t>
            </a:r>
            <a:r>
              <a:rPr i="1" lang="en-US" sz="1800"/>
              <a:t>principles to become the </a:t>
            </a:r>
            <a:r>
              <a:rPr b="1" i="1" lang="en-US" sz="1800"/>
              <a:t>open innovation framework </a:t>
            </a:r>
            <a:r>
              <a:rPr i="1" lang="en-US" sz="1800"/>
              <a:t>for all European actors for environmental compliance assurance. The Project “Living Lab” will co-create </a:t>
            </a:r>
            <a:r>
              <a:rPr b="1" i="1" lang="en-US" sz="1800"/>
              <a:t>sustainable mechanisms to increase Environmental Compliance through Citizens and Innovation</a:t>
            </a:r>
            <a:r>
              <a:rPr i="1" lang="en-US" sz="1800"/>
              <a:t> (ECCI) and to address the culture and variable barriers around environmental reporting, auditing and compliance</a:t>
            </a:r>
            <a:r>
              <a:rPr b="1" i="1" lang="en-US" sz="1800"/>
              <a:t>.</a:t>
            </a:r>
            <a:endParaRPr sz="1800"/>
          </a:p>
          <a:p>
            <a:pPr indent="0" lvl="0" marL="0" rtl="0" algn="l">
              <a:lnSpc>
                <a:spcPct val="100000"/>
              </a:lnSpc>
              <a:spcBef>
                <a:spcPts val="1800"/>
              </a:spcBef>
              <a:spcAft>
                <a:spcPts val="0"/>
              </a:spcAft>
              <a:buSzPts val="1800"/>
              <a:buNone/>
            </a:pPr>
            <a:r>
              <a:rPr lang="en-US" sz="1800"/>
              <a:t>The tangible Specific Objectives (SOs) are lined up with the 3 pillars listed by the EU and are further divided to </a:t>
            </a:r>
            <a:r>
              <a:rPr b="1" lang="en-US" sz="1800"/>
              <a:t>subcategories that are measurable and verifiable </a:t>
            </a:r>
            <a:r>
              <a:rPr lang="en-US" sz="1800"/>
              <a:t>through Key Performance Indicators—</a:t>
            </a:r>
            <a:r>
              <a:rPr b="1" lang="en-US" sz="1800"/>
              <a:t>KPIs are listed under each objective, </a:t>
            </a:r>
            <a:r>
              <a:rPr lang="en-US" sz="1800"/>
              <a:t>as well as their </a:t>
            </a:r>
            <a:r>
              <a:rPr b="1" lang="en-US" sz="1800"/>
              <a:t>link to Work Packages </a:t>
            </a:r>
            <a:r>
              <a:rPr lang="en-US" sz="1800"/>
              <a:t>(WPs), </a:t>
            </a:r>
            <a:r>
              <a:rPr b="1" lang="en-US" sz="1800"/>
              <a:t>Expected Outcomes (EOs) as listed in the call</a:t>
            </a:r>
            <a:r>
              <a:rPr lang="en-US" sz="1800"/>
              <a:t>. (List of SOs with description: SO1 e.g. Promote compliance … KPIs …,SO2… KPIs.., SO3 … KPIs) </a:t>
            </a:r>
            <a:endParaRPr/>
          </a:p>
          <a:p>
            <a:pPr indent="0" lvl="0" marL="0" rtl="0" algn="l">
              <a:lnSpc>
                <a:spcPct val="100000"/>
              </a:lnSpc>
              <a:spcBef>
                <a:spcPts val="1800"/>
              </a:spcBef>
              <a:spcAft>
                <a:spcPts val="0"/>
              </a:spcAft>
              <a:buSzPts val="1800"/>
              <a:buNone/>
            </a:pPr>
            <a:r>
              <a:rPr b="1" lang="en-US" sz="1800"/>
              <a:t>Expected results: </a:t>
            </a:r>
            <a:r>
              <a:rPr lang="en-US" sz="1800"/>
              <a:t>To meet these objectives, Project will: develop …., test and evaluate the overall approach…, promote ..1..2..3.. allowing expansion of tools &amp; methodology…making impact in…(List of ER with description) </a:t>
            </a:r>
            <a:endParaRPr/>
          </a:p>
          <a:p>
            <a:pPr indent="0" lvl="0" marL="0" rtl="0" algn="l">
              <a:lnSpc>
                <a:spcPct val="100000"/>
              </a:lnSpc>
              <a:spcBef>
                <a:spcPts val="1800"/>
              </a:spcBef>
              <a:spcAft>
                <a:spcPts val="0"/>
              </a:spcAft>
              <a:buSzPts val="1800"/>
              <a:buNone/>
            </a:pPr>
            <a:r>
              <a:rPr b="1" lang="en-US" sz="1800"/>
              <a:t>Ambition</a:t>
            </a:r>
            <a:r>
              <a:rPr lang="en-US" sz="1800"/>
              <a:t> - Progress Beyond the State of the Art: Define your ambition in one-two sentences</a:t>
            </a:r>
            <a:br>
              <a:rPr lang="en-US" sz="1800"/>
            </a:br>
            <a:r>
              <a:rPr lang="en-US" sz="1800"/>
              <a:t>List w description: A1 (name): Current state of the art and Advances beyond </a:t>
            </a:r>
            <a:endParaRPr/>
          </a:p>
          <a:p>
            <a:pPr indent="0" lvl="0" marL="0" rtl="0" algn="l">
              <a:lnSpc>
                <a:spcPct val="100000"/>
              </a:lnSpc>
              <a:spcBef>
                <a:spcPts val="1800"/>
              </a:spcBef>
              <a:spcAft>
                <a:spcPts val="0"/>
              </a:spcAft>
              <a:buSzPts val="1800"/>
              <a:buNone/>
            </a:pPr>
            <a:r>
              <a:rPr b="1" lang="en-US" sz="1800"/>
              <a:t>Positioning of the Project (TRL) </a:t>
            </a:r>
            <a:r>
              <a:rPr lang="en-US" sz="1800"/>
              <a:t>If have more than one describe each briefly and indicate </a:t>
            </a:r>
            <a:r>
              <a:rPr i="1" lang="en-US" sz="1800"/>
              <a:t>TRL from 3 to 4 </a:t>
            </a:r>
            <a:endParaRPr i="1" sz="1800"/>
          </a:p>
          <a:p>
            <a:pPr indent="0" lvl="0" marL="0" rtl="0" algn="l">
              <a:lnSpc>
                <a:spcPct val="100000"/>
              </a:lnSpc>
              <a:spcBef>
                <a:spcPts val="1800"/>
              </a:spcBef>
              <a:spcAft>
                <a:spcPts val="0"/>
              </a:spcAft>
              <a:buSzPts val="1800"/>
              <a:buNone/>
            </a:pPr>
            <a:r>
              <a:t/>
            </a:r>
            <a:endParaRPr sz="1800"/>
          </a:p>
          <a:p>
            <a:pPr indent="0" lvl="0" marL="0" rtl="0" algn="l">
              <a:lnSpc>
                <a:spcPct val="100000"/>
              </a:lnSpc>
              <a:spcBef>
                <a:spcPts val="1800"/>
              </a:spcBef>
              <a:spcAft>
                <a:spcPts val="0"/>
              </a:spcAft>
              <a:buSzPts val="1800"/>
              <a:buNone/>
            </a:pPr>
            <a:r>
              <a:rPr lang="en-US" sz="1800"/>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2"/>
          <p:cNvSpPr txBox="1"/>
          <p:nvPr>
            <p:ph type="title"/>
          </p:nvPr>
        </p:nvSpPr>
        <p:spPr>
          <a:xfrm>
            <a:off x="838200" y="377590"/>
            <a:ext cx="10515600" cy="690574"/>
          </a:xfrm>
          <a:prstGeom prst="rect">
            <a:avLst/>
          </a:prstGeom>
          <a:noFill/>
          <a:ln>
            <a:noFill/>
          </a:ln>
        </p:spPr>
        <p:txBody>
          <a:bodyPr anchorCtr="0" anchor="b" bIns="0" lIns="0" spcFirstLastPara="1" rIns="0" wrap="square" tIns="13325">
            <a:spAutoFit/>
          </a:bodyPr>
          <a:lstStyle/>
          <a:p>
            <a:pPr indent="0" lvl="0" marL="12700" rtl="0" algn="l">
              <a:lnSpc>
                <a:spcPct val="100000"/>
              </a:lnSpc>
              <a:spcBef>
                <a:spcPts val="0"/>
              </a:spcBef>
              <a:spcAft>
                <a:spcPts val="0"/>
              </a:spcAft>
              <a:buClr>
                <a:schemeClr val="accent2"/>
              </a:buClr>
              <a:buSzPts val="4400"/>
              <a:buFont typeface="Calibri"/>
              <a:buNone/>
            </a:pPr>
            <a:r>
              <a:rPr lang="en-US" sz="4400">
                <a:latin typeface="Calibri"/>
                <a:ea typeface="Calibri"/>
                <a:cs typeface="Calibri"/>
                <a:sym typeface="Calibri"/>
              </a:rPr>
              <a:t>Methodology…</a:t>
            </a:r>
            <a:endParaRPr/>
          </a:p>
        </p:txBody>
      </p:sp>
      <p:sp>
        <p:nvSpPr>
          <p:cNvPr id="296" name="Google Shape;296;p12"/>
          <p:cNvSpPr txBox="1"/>
          <p:nvPr/>
        </p:nvSpPr>
        <p:spPr>
          <a:xfrm>
            <a:off x="2639109" y="2032518"/>
            <a:ext cx="6225540" cy="3287437"/>
          </a:xfrm>
          <a:prstGeom prst="rect">
            <a:avLst/>
          </a:prstGeom>
          <a:noFill/>
          <a:ln>
            <a:noFill/>
          </a:ln>
        </p:spPr>
        <p:txBody>
          <a:bodyPr anchorCtr="0" anchor="t" bIns="0" lIns="0" spcFirstLastPara="1" rIns="0" wrap="square" tIns="113650">
            <a:spAutoFit/>
          </a:bodyPr>
          <a:lstStyle/>
          <a:p>
            <a:pPr indent="-342900" lvl="0" marL="355600" marR="0" rtl="0" algn="l">
              <a:spcBef>
                <a:spcPts val="0"/>
              </a:spcBef>
              <a:spcAft>
                <a:spcPts val="0"/>
              </a:spcAft>
              <a:buClr>
                <a:srgbClr val="254061"/>
              </a:buClr>
              <a:buSzPts val="3200"/>
              <a:buFont typeface="Arial"/>
              <a:buChar char="•"/>
            </a:pPr>
            <a:r>
              <a:rPr lang="en-US" sz="3200">
                <a:solidFill>
                  <a:srgbClr val="254061"/>
                </a:solidFill>
                <a:latin typeface="Calibri"/>
                <a:ea typeface="Calibri"/>
                <a:cs typeface="Calibri"/>
                <a:sym typeface="Calibri"/>
              </a:rPr>
              <a:t>The right question:</a:t>
            </a:r>
            <a:endParaRPr sz="3200">
              <a:solidFill>
                <a:srgbClr val="3F3F3F"/>
              </a:solidFill>
              <a:latin typeface="Calibri"/>
              <a:ea typeface="Calibri"/>
              <a:cs typeface="Calibri"/>
              <a:sym typeface="Calibri"/>
            </a:endParaRPr>
          </a:p>
          <a:p>
            <a:pPr indent="-286385" lvl="1" marL="756285" marR="0" rtl="0" algn="l">
              <a:spcBef>
                <a:spcPts val="690"/>
              </a:spcBef>
              <a:spcAft>
                <a:spcPts val="0"/>
              </a:spcAft>
              <a:buClr>
                <a:srgbClr val="00B050"/>
              </a:buClr>
              <a:buSzPts val="2800"/>
              <a:buFont typeface="Arial"/>
              <a:buChar char="–"/>
            </a:pPr>
            <a:r>
              <a:rPr b="1" i="0" lang="en-US" sz="2800" u="none" cap="none" strike="noStrike">
                <a:solidFill>
                  <a:srgbClr val="00B050"/>
                </a:solidFill>
                <a:latin typeface="Calibri"/>
                <a:ea typeface="Calibri"/>
                <a:cs typeface="Calibri"/>
                <a:sym typeface="Calibri"/>
              </a:rPr>
              <a:t>How will the objectives be reached? </a:t>
            </a:r>
            <a:endParaRPr b="0" i="0" sz="2800" u="none" cap="none" strike="noStrike">
              <a:solidFill>
                <a:srgbClr val="3F3F3F"/>
              </a:solidFill>
              <a:latin typeface="Calibri"/>
              <a:ea typeface="Calibri"/>
              <a:cs typeface="Calibri"/>
              <a:sym typeface="Calibri"/>
            </a:endParaRPr>
          </a:p>
          <a:p>
            <a:pPr indent="0" lvl="1" marL="457200" marR="0" rtl="0" algn="l">
              <a:spcBef>
                <a:spcPts val="10"/>
              </a:spcBef>
              <a:spcAft>
                <a:spcPts val="0"/>
              </a:spcAft>
              <a:buClr>
                <a:schemeClr val="dk1"/>
              </a:buClr>
              <a:buSzPts val="4650"/>
              <a:buFont typeface="Arial"/>
              <a:buNone/>
            </a:pPr>
            <a:r>
              <a:t/>
            </a:r>
            <a:endParaRPr b="0" i="0" sz="4650" u="none" cap="none" strike="noStrike">
              <a:solidFill>
                <a:srgbClr val="3F3F3F"/>
              </a:solidFill>
              <a:latin typeface="Times New Roman"/>
              <a:ea typeface="Times New Roman"/>
              <a:cs typeface="Times New Roman"/>
              <a:sym typeface="Times New Roman"/>
            </a:endParaRPr>
          </a:p>
          <a:p>
            <a:pPr indent="-342900" lvl="0" marL="355600" marR="0" rtl="0" algn="l">
              <a:spcBef>
                <a:spcPts val="0"/>
              </a:spcBef>
              <a:spcAft>
                <a:spcPts val="0"/>
              </a:spcAft>
              <a:buClr>
                <a:srgbClr val="254061"/>
              </a:buClr>
              <a:buSzPts val="3200"/>
              <a:buFont typeface="Arial"/>
              <a:buChar char="•"/>
            </a:pPr>
            <a:r>
              <a:rPr lang="en-US" sz="3200">
                <a:solidFill>
                  <a:srgbClr val="254061"/>
                </a:solidFill>
                <a:latin typeface="Calibri"/>
                <a:ea typeface="Calibri"/>
                <a:cs typeface="Calibri"/>
                <a:sym typeface="Calibri"/>
              </a:rPr>
              <a:t>The wrong question:</a:t>
            </a:r>
            <a:endParaRPr sz="3200">
              <a:solidFill>
                <a:srgbClr val="3F3F3F"/>
              </a:solidFill>
              <a:latin typeface="Calibri"/>
              <a:ea typeface="Calibri"/>
              <a:cs typeface="Calibri"/>
              <a:sym typeface="Calibri"/>
            </a:endParaRPr>
          </a:p>
          <a:p>
            <a:pPr indent="-286385" lvl="1" marL="756285" marR="0" rtl="0" algn="l">
              <a:spcBef>
                <a:spcPts val="690"/>
              </a:spcBef>
              <a:spcAft>
                <a:spcPts val="0"/>
              </a:spcAft>
              <a:buClr>
                <a:srgbClr val="FF0000"/>
              </a:buClr>
              <a:buSzPts val="2800"/>
              <a:buFont typeface="Arial"/>
              <a:buChar char="–"/>
            </a:pPr>
            <a:r>
              <a:rPr b="1" i="0" lang="en-US" sz="2800" u="none" cap="none" strike="noStrike">
                <a:solidFill>
                  <a:srgbClr val="FF0000"/>
                </a:solidFill>
                <a:latin typeface="Calibri"/>
                <a:ea typeface="Calibri"/>
                <a:cs typeface="Calibri"/>
                <a:sym typeface="Calibri"/>
              </a:rPr>
              <a:t>What exactly and when will it be done?</a:t>
            </a:r>
            <a:endParaRPr b="0" i="0" sz="2800" u="none" cap="none" strike="noStrike">
              <a:solidFill>
                <a:srgbClr val="FF0000"/>
              </a:solidFill>
              <a:latin typeface="Calibri"/>
              <a:ea typeface="Calibri"/>
              <a:cs typeface="Calibri"/>
              <a:sym typeface="Calibri"/>
            </a:endParaRPr>
          </a:p>
        </p:txBody>
      </p:sp>
      <p:cxnSp>
        <p:nvCxnSpPr>
          <p:cNvPr id="297" name="Google Shape;297;p12"/>
          <p:cNvCxnSpPr/>
          <p:nvPr/>
        </p:nvCxnSpPr>
        <p:spPr>
          <a:xfrm flipH="1" rot="10800000">
            <a:off x="3431704" y="3717032"/>
            <a:ext cx="2979940" cy="1584176"/>
          </a:xfrm>
          <a:prstGeom prst="straightConnector1">
            <a:avLst/>
          </a:prstGeom>
          <a:noFill/>
          <a:ln cap="flat" cmpd="sng" w="12700">
            <a:solidFill>
              <a:srgbClr val="FF0000"/>
            </a:solidFill>
            <a:prstDash val="solid"/>
            <a:miter lim="800000"/>
            <a:headEnd len="sm" w="sm" type="none"/>
            <a:tailEnd len="sm" w="sm" type="none"/>
          </a:ln>
        </p:spPr>
      </p:cxnSp>
      <p:cxnSp>
        <p:nvCxnSpPr>
          <p:cNvPr id="298" name="Google Shape;298;p12"/>
          <p:cNvCxnSpPr/>
          <p:nvPr/>
        </p:nvCxnSpPr>
        <p:spPr>
          <a:xfrm rot="10800000">
            <a:off x="3647728" y="3438089"/>
            <a:ext cx="2340268" cy="2439888"/>
          </a:xfrm>
          <a:prstGeom prst="straightConnector1">
            <a:avLst/>
          </a:prstGeom>
          <a:noFill/>
          <a:ln cap="flat" cmpd="sng" w="12700">
            <a:solidFill>
              <a:srgbClr val="FF0000"/>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3"/>
          <p:cNvSpPr txBox="1"/>
          <p:nvPr>
            <p:ph type="title"/>
          </p:nvPr>
        </p:nvSpPr>
        <p:spPr>
          <a:xfrm>
            <a:off x="838200" y="562256"/>
            <a:ext cx="10515600" cy="505908"/>
          </a:xfrm>
          <a:prstGeom prst="rect">
            <a:avLst/>
          </a:prstGeom>
          <a:noFill/>
          <a:ln>
            <a:noFill/>
          </a:ln>
        </p:spPr>
        <p:txBody>
          <a:bodyPr anchorCtr="0" anchor="b" bIns="0" lIns="0" spcFirstLastPara="1" rIns="0" wrap="square" tIns="13325">
            <a:spAutoFit/>
          </a:bodyPr>
          <a:lstStyle/>
          <a:p>
            <a:pPr indent="0" lvl="0" marL="12700" rtl="0" algn="l">
              <a:lnSpc>
                <a:spcPct val="100000"/>
              </a:lnSpc>
              <a:spcBef>
                <a:spcPts val="0"/>
              </a:spcBef>
              <a:spcAft>
                <a:spcPts val="0"/>
              </a:spcAft>
              <a:buClr>
                <a:schemeClr val="accent2"/>
              </a:buClr>
              <a:buSzPts val="3200"/>
              <a:buFont typeface="Arial"/>
              <a:buNone/>
            </a:pPr>
            <a:r>
              <a:rPr lang="en-US" sz="3200"/>
              <a:t>1.2 Methodology (15 pages)</a:t>
            </a:r>
            <a:endParaRPr sz="3200"/>
          </a:p>
        </p:txBody>
      </p:sp>
      <p:sp>
        <p:nvSpPr>
          <p:cNvPr id="304" name="Google Shape;304;p13"/>
          <p:cNvSpPr/>
          <p:nvPr/>
        </p:nvSpPr>
        <p:spPr>
          <a:xfrm>
            <a:off x="475128" y="1276913"/>
            <a:ext cx="11134165" cy="424731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580B95"/>
              </a:buClr>
              <a:buSzPts val="1800"/>
              <a:buFont typeface="Noto Sans Symbols"/>
              <a:buChar char="▪"/>
            </a:pPr>
            <a:r>
              <a:rPr lang="en-US" sz="1800">
                <a:solidFill>
                  <a:schemeClr val="dk1"/>
                </a:solidFill>
                <a:latin typeface="Arial"/>
                <a:ea typeface="Arial"/>
                <a:cs typeface="Arial"/>
                <a:sym typeface="Arial"/>
              </a:rPr>
              <a:t>Describe and explain </a:t>
            </a:r>
            <a:r>
              <a:rPr b="1" lang="en-US" sz="1800">
                <a:solidFill>
                  <a:schemeClr val="dk1"/>
                </a:solidFill>
                <a:latin typeface="Arial"/>
                <a:ea typeface="Arial"/>
                <a:cs typeface="Arial"/>
                <a:sym typeface="Arial"/>
              </a:rPr>
              <a:t>the overall methodology, including the concepts, models and assumptions that underpin your work. Explain how this will enable you to deliver your project’s objectives. </a:t>
            </a:r>
            <a:r>
              <a:rPr lang="en-US" sz="1800">
                <a:solidFill>
                  <a:schemeClr val="dk1"/>
                </a:solidFill>
                <a:latin typeface="Arial"/>
                <a:ea typeface="Arial"/>
                <a:cs typeface="Arial"/>
                <a:sym typeface="Arial"/>
              </a:rPr>
              <a:t>Refer to any important challenges you may have identified in the chosen methodology and how you intend to overcome them. </a:t>
            </a:r>
            <a:endParaRPr/>
          </a:p>
          <a:p>
            <a:pPr indent="-171450" lvl="0" marL="285750" marR="0" rtl="0" algn="l">
              <a:spcBef>
                <a:spcPts val="0"/>
              </a:spcBef>
              <a:spcAft>
                <a:spcPts val="0"/>
              </a:spcAft>
              <a:buClr>
                <a:srgbClr val="580B95"/>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580B95"/>
              </a:buClr>
              <a:buSzPts val="1800"/>
              <a:buFont typeface="Noto Sans Symbols"/>
              <a:buChar char="▪"/>
            </a:pPr>
            <a:r>
              <a:rPr lang="en-US" sz="1800">
                <a:solidFill>
                  <a:schemeClr val="dk1"/>
                </a:solidFill>
                <a:latin typeface="Arial"/>
                <a:ea typeface="Arial"/>
                <a:cs typeface="Arial"/>
                <a:sym typeface="Arial"/>
              </a:rPr>
              <a:t>Describe any </a:t>
            </a:r>
            <a:r>
              <a:rPr b="1" lang="en-US" sz="1800">
                <a:solidFill>
                  <a:schemeClr val="dk1"/>
                </a:solidFill>
                <a:latin typeface="Arial"/>
                <a:ea typeface="Arial"/>
                <a:cs typeface="Arial"/>
                <a:sym typeface="Arial"/>
              </a:rPr>
              <a:t>national or international research and innovation activities whose results will feed into the project, and how that link will be established</a:t>
            </a:r>
            <a:r>
              <a:rPr lang="en-US" sz="1800">
                <a:solidFill>
                  <a:schemeClr val="dk1"/>
                </a:solidFill>
                <a:latin typeface="Arial"/>
                <a:ea typeface="Arial"/>
                <a:cs typeface="Arial"/>
                <a:sym typeface="Arial"/>
              </a:rPr>
              <a:t>; =</a:t>
            </a:r>
            <a:r>
              <a:rPr b="1" i="1" lang="en-US" sz="1800" u="sng">
                <a:solidFill>
                  <a:schemeClr val="dk1"/>
                </a:solidFill>
                <a:latin typeface="Arial"/>
                <a:ea typeface="Arial"/>
                <a:cs typeface="Arial"/>
                <a:sym typeface="Arial"/>
              </a:rPr>
              <a:t>EXPLOITABLE RESULTS</a:t>
            </a:r>
            <a:endParaRPr b="1" i="1" sz="1800" u="sng">
              <a:solidFill>
                <a:schemeClr val="dk1"/>
              </a:solidFill>
              <a:latin typeface="Arial"/>
              <a:ea typeface="Arial"/>
              <a:cs typeface="Arial"/>
              <a:sym typeface="Arial"/>
            </a:endParaRPr>
          </a:p>
          <a:p>
            <a:pPr indent="-171450" lvl="0" marL="285750" marR="0" rtl="0" algn="l">
              <a:spcBef>
                <a:spcPts val="0"/>
              </a:spcBef>
              <a:spcAft>
                <a:spcPts val="0"/>
              </a:spcAft>
              <a:buClr>
                <a:srgbClr val="580B95"/>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580B95"/>
              </a:buClr>
              <a:buSzPts val="1800"/>
              <a:buFont typeface="Noto Sans Symbols"/>
              <a:buChar char="▪"/>
            </a:pPr>
            <a:r>
              <a:rPr lang="en-US" sz="1800">
                <a:solidFill>
                  <a:schemeClr val="dk1"/>
                </a:solidFill>
                <a:latin typeface="Arial"/>
                <a:ea typeface="Arial"/>
                <a:cs typeface="Arial"/>
                <a:sym typeface="Arial"/>
              </a:rPr>
              <a:t>Explain </a:t>
            </a:r>
            <a:r>
              <a:rPr b="1" lang="en-US" sz="1800">
                <a:solidFill>
                  <a:schemeClr val="dk1"/>
                </a:solidFill>
                <a:latin typeface="Arial"/>
                <a:ea typeface="Arial"/>
                <a:cs typeface="Arial"/>
                <a:sym typeface="Arial"/>
              </a:rPr>
              <a:t>how expertise and methods from different disciplines will be brought together and integrated in pursuit of your objectives. </a:t>
            </a:r>
            <a:r>
              <a:rPr lang="en-US" sz="1800">
                <a:solidFill>
                  <a:schemeClr val="dk1"/>
                </a:solidFill>
                <a:latin typeface="Arial"/>
                <a:ea typeface="Arial"/>
                <a:cs typeface="Arial"/>
                <a:sym typeface="Arial"/>
              </a:rPr>
              <a:t>If you consider that an inter-disciplinary approach is unnecessary in the context of the proposed work, please provide a justification.</a:t>
            </a:r>
            <a:endParaRPr/>
          </a:p>
          <a:p>
            <a:pPr indent="-171450" lvl="0" marL="285750" marR="0" rtl="0" algn="l">
              <a:spcBef>
                <a:spcPts val="0"/>
              </a:spcBef>
              <a:spcAft>
                <a:spcPts val="0"/>
              </a:spcAft>
              <a:buClr>
                <a:srgbClr val="580B95"/>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580B95"/>
              </a:buClr>
              <a:buSzPts val="1800"/>
              <a:buFont typeface="Noto Sans Symbols"/>
              <a:buChar char="▪"/>
            </a:pPr>
            <a:r>
              <a:rPr lang="en-US" sz="1800">
                <a:solidFill>
                  <a:schemeClr val="dk1"/>
                </a:solidFill>
                <a:latin typeface="Arial"/>
                <a:ea typeface="Arial"/>
                <a:cs typeface="Arial"/>
                <a:sym typeface="Arial"/>
              </a:rPr>
              <a:t>For topics where the work programme indicates the need for the </a:t>
            </a:r>
            <a:r>
              <a:rPr b="1" lang="en-US" sz="1800">
                <a:solidFill>
                  <a:schemeClr val="dk1"/>
                </a:solidFill>
                <a:latin typeface="Arial"/>
                <a:ea typeface="Arial"/>
                <a:cs typeface="Arial"/>
                <a:sym typeface="Arial"/>
              </a:rPr>
              <a:t>integration of social sciences and humanities</a:t>
            </a:r>
            <a:r>
              <a:rPr lang="en-US" sz="1800">
                <a:solidFill>
                  <a:schemeClr val="dk1"/>
                </a:solidFill>
                <a:latin typeface="Arial"/>
                <a:ea typeface="Arial"/>
                <a:cs typeface="Arial"/>
                <a:sym typeface="Arial"/>
              </a:rPr>
              <a:t>, show the role of these disciplines in the project or provide a justification if you consider that these disciplines are not relevant to your proposed project.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4"/>
          <p:cNvSpPr/>
          <p:nvPr/>
        </p:nvSpPr>
        <p:spPr>
          <a:xfrm>
            <a:off x="775447" y="1643498"/>
            <a:ext cx="10239270" cy="317009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Describe how the </a:t>
            </a:r>
            <a:r>
              <a:rPr b="1" lang="en-US" sz="2000" u="sng">
                <a:solidFill>
                  <a:schemeClr val="dk1"/>
                </a:solidFill>
                <a:latin typeface="Arial"/>
                <a:ea typeface="Arial"/>
                <a:cs typeface="Arial"/>
                <a:sym typeface="Arial"/>
              </a:rPr>
              <a:t>gender dimension </a:t>
            </a:r>
            <a:r>
              <a:rPr lang="en-US" sz="2000">
                <a:solidFill>
                  <a:schemeClr val="dk1"/>
                </a:solidFill>
                <a:latin typeface="Arial"/>
                <a:ea typeface="Arial"/>
                <a:cs typeface="Arial"/>
                <a:sym typeface="Arial"/>
              </a:rPr>
              <a:t>(i.e. sex and/or gender analysis) is taken into account in the project’s research and innovation content. If you do not consider such a gender dimension to be relevant in your project, please provide a justification.</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Describe </a:t>
            </a:r>
            <a:r>
              <a:rPr b="1" lang="en-US" sz="2000">
                <a:solidFill>
                  <a:schemeClr val="dk1"/>
                </a:solidFill>
                <a:latin typeface="Arial"/>
                <a:ea typeface="Arial"/>
                <a:cs typeface="Arial"/>
                <a:sym typeface="Arial"/>
              </a:rPr>
              <a:t>how appropriate open science practices </a:t>
            </a:r>
            <a:r>
              <a:rPr lang="en-US" sz="2000">
                <a:solidFill>
                  <a:schemeClr val="dk1"/>
                </a:solidFill>
                <a:latin typeface="Arial"/>
                <a:ea typeface="Arial"/>
                <a:cs typeface="Arial"/>
                <a:sym typeface="Arial"/>
              </a:rPr>
              <a:t>are implemented as an integral part of the proposed methodology. Show how the choice of practices and their implementation are adapted to the nature of your work, in a way that will increase the chances of the project delivering on its objectives. If you believe that none of these practices are appropriate for your project, please provide a justification here.</a:t>
            </a:r>
            <a:endParaRPr sz="2000">
              <a:solidFill>
                <a:schemeClr val="dk1"/>
              </a:solidFill>
              <a:latin typeface="Arial"/>
              <a:ea typeface="Arial"/>
              <a:cs typeface="Arial"/>
              <a:sym typeface="Arial"/>
            </a:endParaRPr>
          </a:p>
        </p:txBody>
      </p:sp>
      <p:sp>
        <p:nvSpPr>
          <p:cNvPr id="310" name="Google Shape;310;p14"/>
          <p:cNvSpPr txBox="1"/>
          <p:nvPr>
            <p:ph type="title"/>
          </p:nvPr>
        </p:nvSpPr>
        <p:spPr>
          <a:xfrm>
            <a:off x="838200" y="562256"/>
            <a:ext cx="10515600" cy="505908"/>
          </a:xfrm>
          <a:prstGeom prst="rect">
            <a:avLst/>
          </a:prstGeom>
          <a:noFill/>
          <a:ln>
            <a:noFill/>
          </a:ln>
        </p:spPr>
        <p:txBody>
          <a:bodyPr anchorCtr="0" anchor="b" bIns="0" lIns="0" spcFirstLastPara="1" rIns="0" wrap="square" tIns="13325">
            <a:spAutoFit/>
          </a:bodyPr>
          <a:lstStyle/>
          <a:p>
            <a:pPr indent="0" lvl="0" marL="12700" rtl="0" algn="l">
              <a:lnSpc>
                <a:spcPct val="100000"/>
              </a:lnSpc>
              <a:spcBef>
                <a:spcPts val="0"/>
              </a:spcBef>
              <a:spcAft>
                <a:spcPts val="0"/>
              </a:spcAft>
              <a:buClr>
                <a:schemeClr val="accent2"/>
              </a:buClr>
              <a:buSzPts val="3200"/>
              <a:buFont typeface="Arial"/>
              <a:buNone/>
            </a:pPr>
            <a:r>
              <a:rPr lang="en-US" sz="3200"/>
              <a:t>1.2 Methodology (15 pages)</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5"/>
          <p:cNvSpPr/>
          <p:nvPr/>
        </p:nvSpPr>
        <p:spPr>
          <a:xfrm>
            <a:off x="712694" y="960588"/>
            <a:ext cx="10586776" cy="563231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580B95"/>
              </a:buClr>
              <a:buSzPts val="1800"/>
              <a:buFont typeface="Noto Sans Symbols"/>
              <a:buChar char="▪"/>
            </a:pPr>
            <a:r>
              <a:rPr b="1" lang="en-US" sz="1800">
                <a:solidFill>
                  <a:schemeClr val="dk1"/>
                </a:solidFill>
                <a:latin typeface="Arial"/>
                <a:ea typeface="Arial"/>
                <a:cs typeface="Arial"/>
                <a:sym typeface="Arial"/>
              </a:rPr>
              <a:t>Research data management and management of other research outputs</a:t>
            </a:r>
            <a:endParaRPr/>
          </a:p>
          <a:p>
            <a:pPr indent="-171450" lvl="0" marL="285750" marR="0" rtl="0" algn="l">
              <a:spcBef>
                <a:spcPts val="0"/>
              </a:spcBef>
              <a:spcAft>
                <a:spcPts val="0"/>
              </a:spcAft>
              <a:buClr>
                <a:srgbClr val="580B95"/>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580B95"/>
              </a:buClr>
              <a:buSzPts val="1800"/>
              <a:buFont typeface="Noto Sans Symbols"/>
              <a:buChar char="▪"/>
            </a:pPr>
            <a:r>
              <a:rPr b="1" lang="en-US" sz="1800">
                <a:solidFill>
                  <a:schemeClr val="dk1"/>
                </a:solidFill>
                <a:latin typeface="Arial"/>
                <a:ea typeface="Arial"/>
                <a:cs typeface="Arial"/>
                <a:sym typeface="Arial"/>
              </a:rPr>
              <a:t>Types of data/research outputs </a:t>
            </a:r>
            <a:r>
              <a:rPr lang="en-US" sz="1800">
                <a:solidFill>
                  <a:schemeClr val="dk1"/>
                </a:solidFill>
                <a:latin typeface="Arial"/>
                <a:ea typeface="Arial"/>
                <a:cs typeface="Arial"/>
                <a:sym typeface="Arial"/>
              </a:rPr>
              <a:t>(e.g. experimental, observational, images, text, numerical) and their estimated size</a:t>
            </a:r>
            <a:endParaRPr/>
          </a:p>
          <a:p>
            <a:pPr indent="-171450" lvl="0" marL="285750" marR="0" rtl="0" algn="l">
              <a:spcBef>
                <a:spcPts val="0"/>
              </a:spcBef>
              <a:spcAft>
                <a:spcPts val="0"/>
              </a:spcAft>
              <a:buClr>
                <a:srgbClr val="580B95"/>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580B95"/>
              </a:buClr>
              <a:buSzPts val="1800"/>
              <a:buFont typeface="Noto Sans Symbols"/>
              <a:buChar char="▪"/>
            </a:pPr>
            <a:r>
              <a:rPr b="1" lang="en-US" sz="1800">
                <a:solidFill>
                  <a:schemeClr val="dk1"/>
                </a:solidFill>
                <a:latin typeface="Arial"/>
                <a:ea typeface="Arial"/>
                <a:cs typeface="Arial"/>
                <a:sym typeface="Arial"/>
              </a:rPr>
              <a:t>Findability of data/research outputs: </a:t>
            </a:r>
            <a:r>
              <a:rPr lang="en-US" sz="1800">
                <a:solidFill>
                  <a:schemeClr val="dk1"/>
                </a:solidFill>
                <a:latin typeface="Arial"/>
                <a:ea typeface="Arial"/>
                <a:cs typeface="Arial"/>
                <a:sym typeface="Arial"/>
              </a:rPr>
              <a:t>Types of persistent and unique identifiers (e.g. digital object identifiers) and trusted repositories that will be used.</a:t>
            </a:r>
            <a:endParaRPr/>
          </a:p>
          <a:p>
            <a:pPr indent="-171450" lvl="0" marL="285750" marR="0" rtl="0" algn="l">
              <a:spcBef>
                <a:spcPts val="0"/>
              </a:spcBef>
              <a:spcAft>
                <a:spcPts val="0"/>
              </a:spcAft>
              <a:buClr>
                <a:srgbClr val="580B95"/>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580B95"/>
              </a:buClr>
              <a:buSzPts val="1800"/>
              <a:buFont typeface="Noto Sans Symbols"/>
              <a:buChar char="▪"/>
            </a:pPr>
            <a:r>
              <a:rPr b="1" lang="en-US" sz="1800">
                <a:solidFill>
                  <a:schemeClr val="dk1"/>
                </a:solidFill>
                <a:latin typeface="Arial"/>
                <a:ea typeface="Arial"/>
                <a:cs typeface="Arial"/>
                <a:sym typeface="Arial"/>
              </a:rPr>
              <a:t>Accessibility of data/research outputs: </a:t>
            </a:r>
            <a:r>
              <a:rPr lang="en-US" sz="1800">
                <a:solidFill>
                  <a:schemeClr val="dk1"/>
                </a:solidFill>
                <a:latin typeface="Arial"/>
                <a:ea typeface="Arial"/>
                <a:cs typeface="Arial"/>
                <a:sym typeface="Arial"/>
              </a:rPr>
              <a:t>IPR considerations and timeline for open access (if open access not provided, explain why); provisions for access to restricted data for verification purposes.</a:t>
            </a:r>
            <a:endParaRPr/>
          </a:p>
          <a:p>
            <a:pPr indent="-171450" lvl="0" marL="285750" marR="0" rtl="0" algn="l">
              <a:spcBef>
                <a:spcPts val="0"/>
              </a:spcBef>
              <a:spcAft>
                <a:spcPts val="0"/>
              </a:spcAft>
              <a:buClr>
                <a:srgbClr val="580B95"/>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580B95"/>
              </a:buClr>
              <a:buSzPts val="1800"/>
              <a:buFont typeface="Noto Sans Symbols"/>
              <a:buChar char="▪"/>
            </a:pPr>
            <a:r>
              <a:rPr b="1" lang="en-US" sz="1800">
                <a:solidFill>
                  <a:schemeClr val="dk1"/>
                </a:solidFill>
                <a:latin typeface="Arial"/>
                <a:ea typeface="Arial"/>
                <a:cs typeface="Arial"/>
                <a:sym typeface="Arial"/>
              </a:rPr>
              <a:t>Interoperability of data/research outputs:</a:t>
            </a:r>
            <a:r>
              <a:rPr lang="en-US" sz="1800">
                <a:solidFill>
                  <a:schemeClr val="dk1"/>
                </a:solidFill>
                <a:latin typeface="Arial"/>
                <a:ea typeface="Arial"/>
                <a:cs typeface="Arial"/>
                <a:sym typeface="Arial"/>
              </a:rPr>
              <a:t> Standards, formats and vocabularies for data and metadata.</a:t>
            </a:r>
            <a:endParaRPr/>
          </a:p>
          <a:p>
            <a:pPr indent="-171450" lvl="0" marL="285750" marR="0" rtl="0" algn="l">
              <a:spcBef>
                <a:spcPts val="0"/>
              </a:spcBef>
              <a:spcAft>
                <a:spcPts val="0"/>
              </a:spcAft>
              <a:buClr>
                <a:srgbClr val="580B95"/>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580B95"/>
              </a:buClr>
              <a:buSzPts val="1800"/>
              <a:buFont typeface="Noto Sans Symbols"/>
              <a:buChar char="▪"/>
            </a:pPr>
            <a:r>
              <a:rPr b="1" lang="en-US" sz="1800">
                <a:solidFill>
                  <a:schemeClr val="dk1"/>
                </a:solidFill>
                <a:latin typeface="Arial"/>
                <a:ea typeface="Arial"/>
                <a:cs typeface="Arial"/>
                <a:sym typeface="Arial"/>
              </a:rPr>
              <a:t>Reusability of data/research outputs: </a:t>
            </a:r>
            <a:r>
              <a:rPr lang="en-US" sz="1800">
                <a:solidFill>
                  <a:schemeClr val="dk1"/>
                </a:solidFill>
                <a:latin typeface="Arial"/>
                <a:ea typeface="Arial"/>
                <a:cs typeface="Arial"/>
                <a:sym typeface="Arial"/>
              </a:rPr>
              <a:t>Licenses for data sharing and re-use (e.g. Creative Commons, Open Data Commons); availability of tools/software/models for data generation and validation/interpretation /re-use.</a:t>
            </a:r>
            <a:endParaRPr/>
          </a:p>
          <a:p>
            <a:pPr indent="-171450" lvl="0" marL="285750" marR="0" rtl="0" algn="l">
              <a:spcBef>
                <a:spcPts val="0"/>
              </a:spcBef>
              <a:spcAft>
                <a:spcPts val="0"/>
              </a:spcAft>
              <a:buClr>
                <a:srgbClr val="580B95"/>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580B95"/>
              </a:buClr>
              <a:buSzPts val="1800"/>
              <a:buFont typeface="Noto Sans Symbols"/>
              <a:buChar char="▪"/>
            </a:pPr>
            <a:r>
              <a:rPr b="1" lang="en-US" sz="1800">
                <a:solidFill>
                  <a:schemeClr val="dk1"/>
                </a:solidFill>
                <a:latin typeface="Arial"/>
                <a:ea typeface="Arial"/>
                <a:cs typeface="Arial"/>
                <a:sym typeface="Arial"/>
              </a:rPr>
              <a:t>Curation and storage/preservation costs; person/team responsible for data management and quality assurance.</a:t>
            </a:r>
            <a:endParaRPr/>
          </a:p>
        </p:txBody>
      </p:sp>
      <p:sp>
        <p:nvSpPr>
          <p:cNvPr id="316" name="Google Shape;316;p15"/>
          <p:cNvSpPr txBox="1"/>
          <p:nvPr>
            <p:ph type="title"/>
          </p:nvPr>
        </p:nvSpPr>
        <p:spPr>
          <a:xfrm>
            <a:off x="783870" y="454680"/>
            <a:ext cx="10515600" cy="505908"/>
          </a:xfrm>
          <a:prstGeom prst="rect">
            <a:avLst/>
          </a:prstGeom>
          <a:noFill/>
          <a:ln>
            <a:noFill/>
          </a:ln>
        </p:spPr>
        <p:txBody>
          <a:bodyPr anchorCtr="0" anchor="b" bIns="0" lIns="0" spcFirstLastPara="1" rIns="0" wrap="square" tIns="13325">
            <a:spAutoFit/>
          </a:bodyPr>
          <a:lstStyle/>
          <a:p>
            <a:pPr indent="0" lvl="0" marL="12700" rtl="0" algn="l">
              <a:lnSpc>
                <a:spcPct val="100000"/>
              </a:lnSpc>
              <a:spcBef>
                <a:spcPts val="0"/>
              </a:spcBef>
              <a:spcAft>
                <a:spcPts val="0"/>
              </a:spcAft>
              <a:buClr>
                <a:schemeClr val="accent2"/>
              </a:buClr>
              <a:buSzPts val="3200"/>
              <a:buFont typeface="Arial"/>
              <a:buNone/>
            </a:pPr>
            <a:r>
              <a:rPr lang="en-US" sz="3200"/>
              <a:t>1.2 Methodology (15 pages)</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6"/>
          <p:cNvSpPr txBox="1"/>
          <p:nvPr>
            <p:ph type="title"/>
          </p:nvPr>
        </p:nvSpPr>
        <p:spPr>
          <a:xfrm>
            <a:off x="2058229" y="388268"/>
            <a:ext cx="9920411"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Arial"/>
              <a:buNone/>
            </a:pPr>
            <a:r>
              <a:rPr lang="en-US" sz="3600"/>
              <a:t>Open Science across the programme</a:t>
            </a:r>
            <a:endParaRPr/>
          </a:p>
        </p:txBody>
      </p:sp>
      <p:sp>
        <p:nvSpPr>
          <p:cNvPr id="322" name="Google Shape;322;p16"/>
          <p:cNvSpPr txBox="1"/>
          <p:nvPr/>
        </p:nvSpPr>
        <p:spPr>
          <a:xfrm>
            <a:off x="285307" y="215022"/>
            <a:ext cx="10515600" cy="1224000"/>
          </a:xfrm>
          <a:prstGeom prst="rect">
            <a:avLst/>
          </a:prstGeom>
          <a:noFill/>
          <a:ln cap="flat" cmpd="sng" w="28575">
            <a:solidFill>
              <a:schemeClr val="accent4"/>
            </a:solidFill>
            <a:prstDash val="dot"/>
            <a:round/>
            <a:headEnd len="sm" w="sm" type="none"/>
            <a:tailEnd len="sm" w="sm" type="none"/>
          </a:ln>
        </p:spPr>
        <p:txBody>
          <a:bodyPr anchorCtr="0" anchor="t" bIns="45700" lIns="91425" spcFirstLastPara="1" rIns="91425" wrap="square" tIns="144000">
            <a:noAutofit/>
          </a:bodyPr>
          <a:lstStyle/>
          <a:p>
            <a:pPr indent="0" lvl="0" marL="2239963" marR="0" rtl="0" algn="l">
              <a:spcBef>
                <a:spcPts val="0"/>
              </a:spcBef>
              <a:spcAft>
                <a:spcPts val="0"/>
              </a:spcAft>
              <a:buClr>
                <a:schemeClr val="dk1"/>
              </a:buClr>
              <a:buSzPts val="2000"/>
              <a:buFont typeface="Arial"/>
              <a:buNone/>
            </a:pPr>
            <a:r>
              <a:rPr b="1" lang="en-US" sz="2000">
                <a:solidFill>
                  <a:srgbClr val="404A52"/>
                </a:solidFill>
                <a:latin typeface="Arial"/>
                <a:ea typeface="Arial"/>
                <a:cs typeface="Arial"/>
                <a:sym typeface="Arial"/>
              </a:rPr>
              <a:t>Open science is an approach based on open cooperative work and systematic sharing of knowledge and tools as early and widely as possible in the process. Including active engagement of society</a:t>
            </a:r>
            <a:endParaRPr/>
          </a:p>
          <a:p>
            <a:pPr indent="0" lvl="0" marL="2239963" marR="0" rtl="0" algn="l">
              <a:spcBef>
                <a:spcPts val="1200"/>
              </a:spcBef>
              <a:spcAft>
                <a:spcPts val="0"/>
              </a:spcAft>
              <a:buClr>
                <a:schemeClr val="dk1"/>
              </a:buClr>
              <a:buSzPts val="2000"/>
              <a:buFont typeface="Arial"/>
              <a:buNone/>
            </a:pPr>
            <a:r>
              <a:t/>
            </a:r>
            <a:endParaRPr b="1" sz="2000">
              <a:solidFill>
                <a:srgbClr val="404A52"/>
              </a:solidFill>
              <a:latin typeface="Arial"/>
              <a:ea typeface="Arial"/>
              <a:cs typeface="Arial"/>
              <a:sym typeface="Arial"/>
            </a:endParaRPr>
          </a:p>
        </p:txBody>
      </p:sp>
      <p:sp>
        <p:nvSpPr>
          <p:cNvPr id="323" name="Google Shape;323;p16"/>
          <p:cNvSpPr txBox="1"/>
          <p:nvPr/>
        </p:nvSpPr>
        <p:spPr>
          <a:xfrm>
            <a:off x="360386" y="1677958"/>
            <a:ext cx="10515600" cy="1603104"/>
          </a:xfrm>
          <a:prstGeom prst="rect">
            <a:avLst/>
          </a:prstGeom>
          <a:solidFill>
            <a:schemeClr val="accent4"/>
          </a:solidFill>
          <a:ln>
            <a:noFill/>
          </a:ln>
        </p:spPr>
        <p:txBody>
          <a:bodyPr anchorCtr="0" anchor="t" bIns="108000" lIns="108000" spcFirstLastPara="1" rIns="108000" wrap="square" tIns="108000">
            <a:spAutoFit/>
          </a:bodyPr>
          <a:lstStyle/>
          <a:p>
            <a:pPr indent="0" lvl="0" marL="0" marR="0" rtl="0" algn="l">
              <a:spcBef>
                <a:spcPts val="0"/>
              </a:spcBef>
              <a:spcAft>
                <a:spcPts val="0"/>
              </a:spcAft>
              <a:buNone/>
            </a:pPr>
            <a:r>
              <a:rPr b="1" lang="en-US" sz="2000">
                <a:solidFill>
                  <a:schemeClr val="accent2"/>
                </a:solidFill>
                <a:latin typeface="Arial"/>
                <a:ea typeface="Arial"/>
                <a:cs typeface="Arial"/>
                <a:sym typeface="Arial"/>
              </a:rPr>
              <a:t>Mandatory immediate Open Access to publications: </a:t>
            </a:r>
            <a:r>
              <a:rPr lang="en-US" sz="2000">
                <a:solidFill>
                  <a:srgbClr val="FFFFFF"/>
                </a:solidFill>
                <a:latin typeface="Arial"/>
                <a:ea typeface="Arial"/>
                <a:cs typeface="Arial"/>
                <a:sym typeface="Arial"/>
              </a:rPr>
              <a:t>beneficiaries must retain sufficient IPRs to comply with open access requirements; </a:t>
            </a:r>
            <a:endParaRPr sz="2000">
              <a:solidFill>
                <a:srgbClr val="F8A907"/>
              </a:solidFill>
              <a:latin typeface="Arial"/>
              <a:ea typeface="Arial"/>
              <a:cs typeface="Arial"/>
              <a:sym typeface="Arial"/>
            </a:endParaRPr>
          </a:p>
          <a:p>
            <a:pPr indent="0" lvl="0" marL="0" marR="0" rtl="0" algn="l">
              <a:spcBef>
                <a:spcPts val="1200"/>
              </a:spcBef>
              <a:spcAft>
                <a:spcPts val="0"/>
              </a:spcAft>
              <a:buNone/>
            </a:pPr>
            <a:r>
              <a:rPr b="1" lang="en-US" sz="2000">
                <a:solidFill>
                  <a:schemeClr val="accent2"/>
                </a:solidFill>
                <a:latin typeface="Arial"/>
                <a:ea typeface="Arial"/>
                <a:cs typeface="Arial"/>
                <a:sym typeface="Arial"/>
              </a:rPr>
              <a:t>Data sharing as ‘open as possible, as closed as necessary‘:</a:t>
            </a:r>
            <a:r>
              <a:rPr lang="en-US" sz="2000">
                <a:solidFill>
                  <a:srgbClr val="FFFFFF"/>
                </a:solidFill>
                <a:latin typeface="Arial"/>
                <a:ea typeface="Arial"/>
                <a:cs typeface="Arial"/>
                <a:sym typeface="Arial"/>
              </a:rPr>
              <a:t> mandatory Data Management Plan for FAIR (Findable, Accessible, Interoperable, Reusable) research data</a:t>
            </a:r>
            <a:endParaRPr sz="2000">
              <a:solidFill>
                <a:srgbClr val="FFFFFF"/>
              </a:solidFill>
              <a:latin typeface="Arial"/>
              <a:ea typeface="Arial"/>
              <a:cs typeface="Arial"/>
              <a:sym typeface="Arial"/>
            </a:endParaRPr>
          </a:p>
        </p:txBody>
      </p:sp>
      <p:sp>
        <p:nvSpPr>
          <p:cNvPr id="324" name="Google Shape;324;p16"/>
          <p:cNvSpPr/>
          <p:nvPr/>
        </p:nvSpPr>
        <p:spPr>
          <a:xfrm>
            <a:off x="604494" y="388268"/>
            <a:ext cx="1925205" cy="920962"/>
          </a:xfrm>
          <a:prstGeom prst="homePlate">
            <a:avLst>
              <a:gd fmla="val 50000" name="adj"/>
            </a:avLst>
          </a:prstGeom>
          <a:solidFill>
            <a:schemeClr val="accent2"/>
          </a:solidFill>
          <a:ln>
            <a:noFill/>
          </a:ln>
        </p:spPr>
        <p:txBody>
          <a:bodyPr anchorCtr="0" anchor="ctr" bIns="45700" lIns="180000" spcFirstLastPara="1" rIns="91425" wrap="square" tIns="45700">
            <a:noAutofit/>
          </a:bodyPr>
          <a:lstStyle/>
          <a:p>
            <a:pPr indent="0" lvl="0" marL="3175" marR="0" rtl="0" algn="l">
              <a:spcBef>
                <a:spcPts val="0"/>
              </a:spcBef>
              <a:spcAft>
                <a:spcPts val="0"/>
              </a:spcAft>
              <a:buNone/>
            </a:pPr>
            <a:r>
              <a:rPr b="1" lang="en-US" sz="2000">
                <a:solidFill>
                  <a:schemeClr val="lt1"/>
                </a:solidFill>
                <a:latin typeface="Arial"/>
                <a:ea typeface="Arial"/>
                <a:cs typeface="Arial"/>
                <a:sym typeface="Arial"/>
              </a:rPr>
              <a:t>Open </a:t>
            </a:r>
            <a:br>
              <a:rPr b="1" lang="en-US" sz="2000">
                <a:solidFill>
                  <a:schemeClr val="lt1"/>
                </a:solidFill>
                <a:latin typeface="Arial"/>
                <a:ea typeface="Arial"/>
                <a:cs typeface="Arial"/>
                <a:sym typeface="Arial"/>
              </a:rPr>
            </a:br>
            <a:r>
              <a:rPr b="1" lang="en-US" sz="2000">
                <a:solidFill>
                  <a:schemeClr val="lt1"/>
                </a:solidFill>
                <a:latin typeface="Arial"/>
                <a:ea typeface="Arial"/>
                <a:cs typeface="Arial"/>
                <a:sym typeface="Arial"/>
              </a:rPr>
              <a:t>Science</a:t>
            </a:r>
            <a:endParaRPr b="1" sz="2000">
              <a:solidFill>
                <a:schemeClr val="lt1"/>
              </a:solidFill>
              <a:latin typeface="Arial"/>
              <a:ea typeface="Arial"/>
              <a:cs typeface="Arial"/>
              <a:sym typeface="Arial"/>
            </a:endParaRPr>
          </a:p>
        </p:txBody>
      </p:sp>
      <p:sp>
        <p:nvSpPr>
          <p:cNvPr id="325" name="Google Shape;325;p16"/>
          <p:cNvSpPr txBox="1"/>
          <p:nvPr/>
        </p:nvSpPr>
        <p:spPr>
          <a:xfrm>
            <a:off x="444795" y="3519998"/>
            <a:ext cx="10515600" cy="217447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2"/>
              </a:buClr>
              <a:buSzPts val="1800"/>
              <a:buFont typeface="Arial"/>
              <a:buChar char="●"/>
            </a:pPr>
            <a:r>
              <a:rPr b="0" lang="en-US" sz="1800">
                <a:solidFill>
                  <a:schemeClr val="dk1"/>
                </a:solidFill>
                <a:latin typeface="Arial"/>
                <a:ea typeface="Arial"/>
                <a:cs typeface="Arial"/>
                <a:sym typeface="Arial"/>
              </a:rPr>
              <a:t>Work Programmes may incentivize or oblige to adhere to </a:t>
            </a:r>
            <a:r>
              <a:rPr b="1" lang="en-US" sz="1800">
                <a:solidFill>
                  <a:schemeClr val="dk1"/>
                </a:solidFill>
                <a:latin typeface="Arial"/>
                <a:ea typeface="Arial"/>
                <a:cs typeface="Arial"/>
                <a:sym typeface="Arial"/>
              </a:rPr>
              <a:t>open science practices </a:t>
            </a:r>
            <a:r>
              <a:rPr b="0" lang="en-US" sz="1800">
                <a:solidFill>
                  <a:schemeClr val="dk1"/>
                </a:solidFill>
                <a:latin typeface="Arial"/>
                <a:ea typeface="Arial"/>
                <a:cs typeface="Arial"/>
                <a:sym typeface="Arial"/>
              </a:rPr>
              <a:t>such as involvement of citizens, or to use the </a:t>
            </a:r>
            <a:r>
              <a:rPr b="1" lang="en-US" sz="1800">
                <a:solidFill>
                  <a:schemeClr val="dk1"/>
                </a:solidFill>
                <a:latin typeface="Arial"/>
                <a:ea typeface="Arial"/>
                <a:cs typeface="Arial"/>
                <a:sym typeface="Arial"/>
              </a:rPr>
              <a:t>European Open Science Cloud</a:t>
            </a:r>
            <a:endParaRPr/>
          </a:p>
          <a:p>
            <a:pPr indent="-342900" lvl="0" marL="342900" marR="0" rtl="0" algn="l">
              <a:spcBef>
                <a:spcPts val="0"/>
              </a:spcBef>
              <a:spcAft>
                <a:spcPts val="0"/>
              </a:spcAft>
              <a:buClr>
                <a:schemeClr val="accent2"/>
              </a:buClr>
              <a:buSzPts val="1800"/>
              <a:buFont typeface="Arial"/>
              <a:buChar char="●"/>
            </a:pPr>
            <a:r>
              <a:rPr b="0" lang="en-US" sz="1800">
                <a:solidFill>
                  <a:schemeClr val="dk1"/>
                </a:solidFill>
                <a:latin typeface="Arial"/>
                <a:ea typeface="Arial"/>
                <a:cs typeface="Arial"/>
                <a:sym typeface="Arial"/>
              </a:rPr>
              <a:t>Assessment of open science practices through the </a:t>
            </a:r>
            <a:r>
              <a:rPr b="1" lang="en-US" sz="1800">
                <a:solidFill>
                  <a:schemeClr val="dk1"/>
                </a:solidFill>
                <a:latin typeface="Arial"/>
                <a:ea typeface="Arial"/>
                <a:cs typeface="Arial"/>
                <a:sym typeface="Arial"/>
              </a:rPr>
              <a:t>excellence award criteria </a:t>
            </a:r>
            <a:r>
              <a:rPr b="0" lang="en-US" sz="1800">
                <a:solidFill>
                  <a:schemeClr val="dk1"/>
                </a:solidFill>
                <a:latin typeface="Arial"/>
                <a:ea typeface="Arial"/>
                <a:cs typeface="Arial"/>
                <a:sym typeface="Arial"/>
              </a:rPr>
              <a:t>for proposal evaluation. Under </a:t>
            </a:r>
            <a:r>
              <a:rPr b="1" lang="en-US" sz="1800">
                <a:solidFill>
                  <a:schemeClr val="dk1"/>
                </a:solidFill>
                <a:latin typeface="Arial"/>
                <a:ea typeface="Arial"/>
                <a:cs typeface="Arial"/>
                <a:sym typeface="Arial"/>
              </a:rPr>
              <a:t>quality of participants </a:t>
            </a:r>
            <a:r>
              <a:rPr b="0" lang="en-US" sz="1800">
                <a:solidFill>
                  <a:schemeClr val="dk1"/>
                </a:solidFill>
                <a:latin typeface="Arial"/>
                <a:ea typeface="Arial"/>
                <a:cs typeface="Arial"/>
                <a:sym typeface="Arial"/>
              </a:rPr>
              <a:t>previous experience on open sciences practices will be evaluated positively.</a:t>
            </a:r>
            <a:endParaRPr/>
          </a:p>
          <a:p>
            <a:pPr indent="-342900" lvl="0" marL="342900" marR="0" rtl="0" algn="l">
              <a:spcBef>
                <a:spcPts val="0"/>
              </a:spcBef>
              <a:spcAft>
                <a:spcPts val="0"/>
              </a:spcAft>
              <a:buClr>
                <a:schemeClr val="accent2"/>
              </a:buClr>
              <a:buSzPts val="1800"/>
              <a:buFont typeface="Arial"/>
              <a:buChar char="●"/>
            </a:pPr>
            <a:r>
              <a:rPr b="0" lang="en-US" sz="1800">
                <a:solidFill>
                  <a:schemeClr val="dk1"/>
                </a:solidFill>
                <a:latin typeface="Arial"/>
                <a:ea typeface="Arial"/>
                <a:cs typeface="Arial"/>
                <a:sym typeface="Arial"/>
              </a:rPr>
              <a:t>Dedicated support to </a:t>
            </a:r>
            <a:r>
              <a:rPr b="1" lang="en-US" sz="1800">
                <a:solidFill>
                  <a:schemeClr val="dk1"/>
                </a:solidFill>
                <a:latin typeface="Arial"/>
                <a:ea typeface="Arial"/>
                <a:cs typeface="Arial"/>
                <a:sym typeface="Arial"/>
              </a:rPr>
              <a:t>open science policy actions</a:t>
            </a:r>
            <a:endParaRPr b="0" sz="1800">
              <a:solidFill>
                <a:schemeClr val="dk1"/>
              </a:solidFill>
              <a:latin typeface="Arial"/>
              <a:ea typeface="Arial"/>
              <a:cs typeface="Arial"/>
              <a:sym typeface="Arial"/>
            </a:endParaRPr>
          </a:p>
          <a:p>
            <a:pPr indent="-342900" lvl="0" marL="342900" marR="0" rtl="0" algn="l">
              <a:spcBef>
                <a:spcPts val="0"/>
              </a:spcBef>
              <a:spcAft>
                <a:spcPts val="0"/>
              </a:spcAft>
              <a:buClr>
                <a:schemeClr val="accent2"/>
              </a:buClr>
              <a:buSzPts val="1800"/>
              <a:buFont typeface="Arial"/>
              <a:buChar char="●"/>
            </a:pPr>
            <a:r>
              <a:rPr b="1" lang="en-US" sz="1800">
                <a:solidFill>
                  <a:schemeClr val="dk1"/>
                </a:solidFill>
                <a:latin typeface="Arial"/>
                <a:ea typeface="Arial"/>
                <a:cs typeface="Arial"/>
                <a:sym typeface="Arial"/>
              </a:rPr>
              <a:t>Open Research Europe </a:t>
            </a:r>
            <a:r>
              <a:rPr b="0" lang="en-US" sz="1800">
                <a:solidFill>
                  <a:schemeClr val="dk1"/>
                </a:solidFill>
                <a:latin typeface="Arial"/>
                <a:ea typeface="Arial"/>
                <a:cs typeface="Arial"/>
                <a:sym typeface="Arial"/>
              </a:rPr>
              <a:t>publishing platform</a:t>
            </a:r>
            <a:endParaRPr/>
          </a:p>
          <a:p>
            <a:pPr indent="0" lvl="0" marL="0" marR="0" rtl="0" algn="l">
              <a:spcBef>
                <a:spcPts val="0"/>
              </a:spcBef>
              <a:spcAft>
                <a:spcPts val="0"/>
              </a:spcAft>
              <a:buClr>
                <a:schemeClr val="accent2"/>
              </a:buClr>
              <a:buSzPts val="1800"/>
              <a:buFont typeface="Arial"/>
              <a:buNone/>
            </a:pPr>
            <a:r>
              <a:t/>
            </a:r>
            <a:endParaRPr b="0" sz="1800">
              <a:solidFill>
                <a:srgbClr val="FF0000"/>
              </a:solidFill>
              <a:latin typeface="Arial"/>
              <a:ea typeface="Arial"/>
              <a:cs typeface="Arial"/>
              <a:sym typeface="Arial"/>
            </a:endParaRPr>
          </a:p>
          <a:p>
            <a:pPr indent="0" lvl="0" marL="0" marR="0" rtl="0" algn="l">
              <a:spcBef>
                <a:spcPts val="0"/>
              </a:spcBef>
              <a:spcAft>
                <a:spcPts val="0"/>
              </a:spcAft>
              <a:buClr>
                <a:schemeClr val="accent2"/>
              </a:buClr>
              <a:buSzPts val="1800"/>
              <a:buFont typeface="Arial"/>
              <a:buNone/>
            </a:pPr>
            <a:r>
              <a:rPr b="0" lang="en-US" sz="1800">
                <a:solidFill>
                  <a:srgbClr val="FF0000"/>
                </a:solidFill>
                <a:latin typeface="Arial"/>
                <a:ea typeface="Arial"/>
                <a:cs typeface="Arial"/>
                <a:sym typeface="Arial"/>
              </a:rPr>
              <a:t>LINKS:</a:t>
            </a:r>
            <a:endParaRPr/>
          </a:p>
          <a:p>
            <a:pPr indent="0" lvl="0" marL="0" marR="0" rtl="0" algn="l">
              <a:spcBef>
                <a:spcPts val="0"/>
              </a:spcBef>
              <a:spcAft>
                <a:spcPts val="0"/>
              </a:spcAft>
              <a:buClr>
                <a:schemeClr val="accent2"/>
              </a:buClr>
              <a:buSzPts val="1800"/>
              <a:buFont typeface="Arial"/>
              <a:buNone/>
            </a:pPr>
            <a:r>
              <a:rPr b="0" lang="en-US" sz="1800" u="sng">
                <a:solidFill>
                  <a:srgbClr val="FF0000"/>
                </a:solidFill>
                <a:latin typeface="Arial"/>
                <a:ea typeface="Arial"/>
                <a:cs typeface="Arial"/>
                <a:sym typeface="Arial"/>
                <a:hlinkClick r:id="rId3">
                  <a:extLst>
                    <a:ext uri="{A12FA001-AC4F-418D-AE19-62706E023703}">
                      <ahyp:hlinkClr val="tx"/>
                    </a:ext>
                  </a:extLst>
                </a:hlinkClick>
              </a:rPr>
              <a:t>Data Management Plans</a:t>
            </a:r>
            <a:endParaRPr b="0" sz="1800">
              <a:solidFill>
                <a:srgbClr val="FF0000"/>
              </a:solidFill>
              <a:latin typeface="Arial"/>
              <a:ea typeface="Arial"/>
              <a:cs typeface="Arial"/>
              <a:sym typeface="Arial"/>
            </a:endParaRPr>
          </a:p>
          <a:p>
            <a:pPr indent="0" lvl="0" marL="0" marR="0" rtl="0" algn="l">
              <a:spcBef>
                <a:spcPts val="0"/>
              </a:spcBef>
              <a:spcAft>
                <a:spcPts val="0"/>
              </a:spcAft>
              <a:buClr>
                <a:schemeClr val="accent2"/>
              </a:buClr>
              <a:buSzPts val="1800"/>
              <a:buFont typeface="Arial"/>
              <a:buNone/>
            </a:pPr>
            <a:r>
              <a:rPr b="0" lang="en-US" sz="1800" u="sng">
                <a:solidFill>
                  <a:srgbClr val="FF0000"/>
                </a:solidFill>
                <a:latin typeface="Arial"/>
                <a:ea typeface="Arial"/>
                <a:cs typeface="Arial"/>
                <a:sym typeface="Arial"/>
                <a:hlinkClick r:id="rId4">
                  <a:extLst>
                    <a:ext uri="{A12FA001-AC4F-418D-AE19-62706E023703}">
                      <ahyp:hlinkClr val="tx"/>
                    </a:ext>
                  </a:extLst>
                </a:hlinkClick>
              </a:rPr>
              <a:t>OPEN SCIENCE</a:t>
            </a:r>
            <a:endParaRPr b="0" sz="1800">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7"/>
          <p:cNvSpPr txBox="1"/>
          <p:nvPr>
            <p:ph type="title"/>
          </p:nvPr>
        </p:nvSpPr>
        <p:spPr>
          <a:xfrm>
            <a:off x="2058229" y="388268"/>
            <a:ext cx="9920411"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Arial"/>
              <a:buNone/>
            </a:pPr>
            <a:r>
              <a:rPr lang="en-US" sz="3600"/>
              <a:t>Gender dimension in R&amp;I content</a:t>
            </a:r>
            <a:endParaRPr/>
          </a:p>
        </p:txBody>
      </p:sp>
      <p:sp>
        <p:nvSpPr>
          <p:cNvPr id="331" name="Google Shape;331;p17"/>
          <p:cNvSpPr txBox="1"/>
          <p:nvPr/>
        </p:nvSpPr>
        <p:spPr>
          <a:xfrm>
            <a:off x="444795" y="293438"/>
            <a:ext cx="10515600" cy="1224000"/>
          </a:xfrm>
          <a:prstGeom prst="rect">
            <a:avLst/>
          </a:prstGeom>
          <a:noFill/>
          <a:ln cap="flat" cmpd="sng" w="28575">
            <a:solidFill>
              <a:schemeClr val="accent4"/>
            </a:solidFill>
            <a:prstDash val="dot"/>
            <a:round/>
            <a:headEnd len="sm" w="sm" type="none"/>
            <a:tailEnd len="sm" w="sm" type="none"/>
          </a:ln>
        </p:spPr>
        <p:txBody>
          <a:bodyPr anchorCtr="0" anchor="t" bIns="45700" lIns="91425" spcFirstLastPara="1" rIns="91425" wrap="square" tIns="144000">
            <a:noAutofit/>
          </a:bodyPr>
          <a:lstStyle/>
          <a:p>
            <a:pPr indent="0" lvl="0" marL="2779713" marR="0" rtl="0" algn="l">
              <a:spcBef>
                <a:spcPts val="0"/>
              </a:spcBef>
              <a:spcAft>
                <a:spcPts val="0"/>
              </a:spcAft>
              <a:buClr>
                <a:schemeClr val="dk1"/>
              </a:buClr>
              <a:buSzPts val="2000"/>
              <a:buFont typeface="Arial"/>
              <a:buNone/>
            </a:pPr>
            <a:r>
              <a:rPr b="1" lang="en-US" sz="2000">
                <a:solidFill>
                  <a:srgbClr val="404A52"/>
                </a:solidFill>
                <a:latin typeface="Arial"/>
                <a:ea typeface="Arial"/>
                <a:cs typeface="Arial"/>
                <a:sym typeface="Arial"/>
              </a:rPr>
              <a:t>Addressing the gender dimension in research and innovation entails taking into account sex and gender in the whole research &amp; innovation process.</a:t>
            </a:r>
            <a:endParaRPr/>
          </a:p>
        </p:txBody>
      </p:sp>
      <p:sp>
        <p:nvSpPr>
          <p:cNvPr id="332" name="Google Shape;332;p17"/>
          <p:cNvSpPr txBox="1"/>
          <p:nvPr/>
        </p:nvSpPr>
        <p:spPr>
          <a:xfrm>
            <a:off x="838200" y="1881577"/>
            <a:ext cx="10515600" cy="833663"/>
          </a:xfrm>
          <a:prstGeom prst="rect">
            <a:avLst/>
          </a:prstGeom>
          <a:solidFill>
            <a:schemeClr val="accent4"/>
          </a:solidFill>
          <a:ln>
            <a:noFill/>
          </a:ln>
        </p:spPr>
        <p:txBody>
          <a:bodyPr anchorCtr="0" anchor="t" bIns="108000" lIns="108000" spcFirstLastPara="1" rIns="108000" wrap="square" tIns="1080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The </a:t>
            </a:r>
            <a:r>
              <a:rPr b="1" lang="en-US" sz="2000">
                <a:solidFill>
                  <a:schemeClr val="accent2"/>
                </a:solidFill>
                <a:latin typeface="Arial"/>
                <a:ea typeface="Arial"/>
                <a:cs typeface="Arial"/>
                <a:sym typeface="Arial"/>
              </a:rPr>
              <a:t>integration of the gender dimension </a:t>
            </a:r>
            <a:r>
              <a:rPr b="1" lang="en-US" sz="2000">
                <a:solidFill>
                  <a:schemeClr val="lt1"/>
                </a:solidFill>
                <a:latin typeface="Arial"/>
                <a:ea typeface="Arial"/>
                <a:cs typeface="Arial"/>
                <a:sym typeface="Arial"/>
              </a:rPr>
              <a:t>into R&amp;I content is </a:t>
            </a:r>
            <a:r>
              <a:rPr b="1" lang="en-US" sz="2000">
                <a:solidFill>
                  <a:schemeClr val="accent2"/>
                </a:solidFill>
                <a:latin typeface="Arial"/>
                <a:ea typeface="Arial"/>
                <a:cs typeface="Arial"/>
                <a:sym typeface="Arial"/>
              </a:rPr>
              <a:t>mandatory</a:t>
            </a:r>
            <a:r>
              <a:rPr b="1" lang="en-US" sz="2000">
                <a:solidFill>
                  <a:schemeClr val="lt1"/>
                </a:solidFill>
                <a:latin typeface="Arial"/>
                <a:ea typeface="Arial"/>
                <a:cs typeface="Arial"/>
                <a:sym typeface="Arial"/>
              </a:rPr>
              <a:t>, unless it is explicitly mentioned in the topic description</a:t>
            </a:r>
            <a:endParaRPr sz="2000">
              <a:solidFill>
                <a:schemeClr val="lt1"/>
              </a:solidFill>
              <a:latin typeface="Arial"/>
              <a:ea typeface="Arial"/>
              <a:cs typeface="Arial"/>
              <a:sym typeface="Arial"/>
            </a:endParaRPr>
          </a:p>
        </p:txBody>
      </p:sp>
      <p:sp>
        <p:nvSpPr>
          <p:cNvPr id="333" name="Google Shape;333;p17"/>
          <p:cNvSpPr/>
          <p:nvPr/>
        </p:nvSpPr>
        <p:spPr>
          <a:xfrm>
            <a:off x="678921" y="444957"/>
            <a:ext cx="2364117" cy="920962"/>
          </a:xfrm>
          <a:prstGeom prst="homePlate">
            <a:avLst>
              <a:gd fmla="val 50000" name="adj"/>
            </a:avLst>
          </a:prstGeom>
          <a:solidFill>
            <a:schemeClr val="accent2"/>
          </a:solidFill>
          <a:ln>
            <a:noFill/>
          </a:ln>
        </p:spPr>
        <p:txBody>
          <a:bodyPr anchorCtr="0" anchor="ctr" bIns="45700" lIns="180000" spcFirstLastPara="1" rIns="91425" wrap="square" tIns="45700">
            <a:noAutofit/>
          </a:bodyPr>
          <a:lstStyle/>
          <a:p>
            <a:pPr indent="0" lvl="0" marL="3175" marR="0" rtl="0" algn="l">
              <a:spcBef>
                <a:spcPts val="0"/>
              </a:spcBef>
              <a:spcAft>
                <a:spcPts val="0"/>
              </a:spcAft>
              <a:buNone/>
            </a:pPr>
            <a:r>
              <a:rPr b="1" lang="en-US" sz="2000">
                <a:solidFill>
                  <a:schemeClr val="lt1"/>
                </a:solidFill>
                <a:latin typeface="Arial"/>
                <a:ea typeface="Arial"/>
                <a:cs typeface="Arial"/>
                <a:sym typeface="Arial"/>
              </a:rPr>
              <a:t>Gender Dimension</a:t>
            </a:r>
            <a:endParaRPr b="1" sz="2000">
              <a:solidFill>
                <a:schemeClr val="lt1"/>
              </a:solidFill>
              <a:latin typeface="Arial"/>
              <a:ea typeface="Arial"/>
              <a:cs typeface="Arial"/>
              <a:sym typeface="Arial"/>
            </a:endParaRPr>
          </a:p>
        </p:txBody>
      </p:sp>
      <p:sp>
        <p:nvSpPr>
          <p:cNvPr id="334" name="Google Shape;334;p17"/>
          <p:cNvSpPr txBox="1"/>
          <p:nvPr/>
        </p:nvSpPr>
        <p:spPr>
          <a:xfrm>
            <a:off x="678921" y="2889912"/>
            <a:ext cx="10515600" cy="267772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2"/>
              </a:buClr>
              <a:buSzPts val="2000"/>
              <a:buFont typeface="Arial"/>
              <a:buNone/>
            </a:pPr>
            <a:r>
              <a:rPr b="0" lang="en-US" sz="2000">
                <a:solidFill>
                  <a:schemeClr val="dk1"/>
                </a:solidFill>
                <a:latin typeface="Arial"/>
                <a:ea typeface="Arial"/>
                <a:cs typeface="Arial"/>
                <a:sym typeface="Arial"/>
              </a:rPr>
              <a:t>Why is gender dimension important?</a:t>
            </a:r>
            <a:endParaRPr/>
          </a:p>
          <a:p>
            <a:pPr indent="-342900" lvl="0" marL="342900" marR="0" rtl="0" algn="l">
              <a:spcBef>
                <a:spcPts val="0"/>
              </a:spcBef>
              <a:spcAft>
                <a:spcPts val="0"/>
              </a:spcAft>
              <a:buClr>
                <a:schemeClr val="accent2"/>
              </a:buClr>
              <a:buSzPts val="1400"/>
              <a:buFont typeface="Arial"/>
              <a:buChar char="●"/>
            </a:pPr>
            <a:r>
              <a:rPr b="0" lang="en-US" sz="1400">
                <a:solidFill>
                  <a:schemeClr val="dk1"/>
                </a:solidFill>
                <a:latin typeface="Arial"/>
                <a:ea typeface="Arial"/>
                <a:cs typeface="Arial"/>
                <a:sym typeface="Arial"/>
              </a:rPr>
              <a:t>Why do we observe differences between women and men in infection levels and mortality rates in the COVID-19 pandemic? </a:t>
            </a:r>
            <a:endParaRPr/>
          </a:p>
          <a:p>
            <a:pPr indent="-342900" lvl="0" marL="342900" marR="0" rtl="0" algn="l">
              <a:spcBef>
                <a:spcPts val="0"/>
              </a:spcBef>
              <a:spcAft>
                <a:spcPts val="0"/>
              </a:spcAft>
              <a:buClr>
                <a:schemeClr val="accent2"/>
              </a:buClr>
              <a:buSzPts val="1400"/>
              <a:buFont typeface="Arial"/>
              <a:buChar char="●"/>
            </a:pPr>
            <a:r>
              <a:rPr b="0" lang="en-US" sz="1400">
                <a:solidFill>
                  <a:schemeClr val="dk1"/>
                </a:solidFill>
                <a:latin typeface="Arial"/>
                <a:ea typeface="Arial"/>
                <a:cs typeface="Arial"/>
                <a:sym typeface="Arial"/>
              </a:rPr>
              <a:t>Does it make sense to study cardiovascular diseases only on male animals and on men, or osteoporosis only on women? </a:t>
            </a:r>
            <a:endParaRPr/>
          </a:p>
          <a:p>
            <a:pPr indent="-342900" lvl="0" marL="342900" marR="0" rtl="0" algn="l">
              <a:spcBef>
                <a:spcPts val="0"/>
              </a:spcBef>
              <a:spcAft>
                <a:spcPts val="0"/>
              </a:spcAft>
              <a:buClr>
                <a:schemeClr val="accent2"/>
              </a:buClr>
              <a:buSzPts val="1400"/>
              <a:buFont typeface="Arial"/>
              <a:buChar char="●"/>
            </a:pPr>
            <a:r>
              <a:rPr b="0" lang="en-US" sz="1400">
                <a:solidFill>
                  <a:schemeClr val="dk1"/>
                </a:solidFill>
                <a:latin typeface="Arial"/>
                <a:ea typeface="Arial"/>
                <a:cs typeface="Arial"/>
                <a:sym typeface="Arial"/>
              </a:rPr>
              <a:t>Does it make sense to design car safety equipment only on the basis of male body standards? </a:t>
            </a:r>
            <a:endParaRPr/>
          </a:p>
          <a:p>
            <a:pPr indent="-342900" lvl="0" marL="342900" marR="0" rtl="0" algn="l">
              <a:spcBef>
                <a:spcPts val="0"/>
              </a:spcBef>
              <a:spcAft>
                <a:spcPts val="0"/>
              </a:spcAft>
              <a:buClr>
                <a:schemeClr val="accent2"/>
              </a:buClr>
              <a:buSzPts val="1400"/>
              <a:buFont typeface="Arial"/>
              <a:buChar char="●"/>
            </a:pPr>
            <a:r>
              <a:rPr b="0" lang="en-US" sz="1400">
                <a:solidFill>
                  <a:schemeClr val="dk1"/>
                </a:solidFill>
                <a:latin typeface="Arial"/>
                <a:ea typeface="Arial"/>
                <a:cs typeface="Arial"/>
                <a:sym typeface="Arial"/>
              </a:rPr>
              <a:t>Is it responsible to develop AI products that spread gender and racial biases due to a lack of diversity in the data used in training AI applications? </a:t>
            </a:r>
            <a:endParaRPr/>
          </a:p>
          <a:p>
            <a:pPr indent="-342900" lvl="0" marL="342900" marR="0" rtl="0" algn="l">
              <a:spcBef>
                <a:spcPts val="0"/>
              </a:spcBef>
              <a:spcAft>
                <a:spcPts val="0"/>
              </a:spcAft>
              <a:buClr>
                <a:schemeClr val="accent2"/>
              </a:buClr>
              <a:buSzPts val="1400"/>
              <a:buFont typeface="Arial"/>
              <a:buChar char="●"/>
            </a:pPr>
            <a:r>
              <a:rPr b="0" lang="en-US" sz="1400">
                <a:solidFill>
                  <a:schemeClr val="dk1"/>
                </a:solidFill>
                <a:latin typeface="Arial"/>
                <a:ea typeface="Arial"/>
                <a:cs typeface="Arial"/>
                <a:sym typeface="Arial"/>
              </a:rPr>
              <a:t>Is it normal that household travel surveys, and thus mobility analysis and transport planning, underrate trips performed as part of caring work? </a:t>
            </a:r>
            <a:endParaRPr/>
          </a:p>
          <a:p>
            <a:pPr indent="-342900" lvl="0" marL="342900" marR="0" rtl="0" algn="l">
              <a:spcBef>
                <a:spcPts val="0"/>
              </a:spcBef>
              <a:spcAft>
                <a:spcPts val="0"/>
              </a:spcAft>
              <a:buClr>
                <a:schemeClr val="accent2"/>
              </a:buClr>
              <a:buSzPts val="1400"/>
              <a:buFont typeface="Arial"/>
              <a:buChar char="●"/>
            </a:pPr>
            <a:r>
              <a:rPr b="0" lang="en-US" sz="1400">
                <a:solidFill>
                  <a:schemeClr val="dk1"/>
                </a:solidFill>
                <a:latin typeface="Arial"/>
                <a:ea typeface="Arial"/>
                <a:cs typeface="Arial"/>
                <a:sym typeface="Arial"/>
              </a:rPr>
              <a:t>Did you know that pheromones given off by men experimenters, but not women, induce a stress response in laboratory mice sufficient to trigger pain relief? </a:t>
            </a:r>
            <a:endParaRPr/>
          </a:p>
          <a:p>
            <a:pPr indent="-342900" lvl="0" marL="342900" marR="0" rtl="0" algn="l">
              <a:spcBef>
                <a:spcPts val="0"/>
              </a:spcBef>
              <a:spcAft>
                <a:spcPts val="0"/>
              </a:spcAft>
              <a:buClr>
                <a:schemeClr val="accent2"/>
              </a:buClr>
              <a:buSzPts val="1400"/>
              <a:buFont typeface="Arial"/>
              <a:buChar char="●"/>
            </a:pPr>
            <a:r>
              <a:rPr b="0" lang="en-US" sz="1400">
                <a:solidFill>
                  <a:schemeClr val="dk1"/>
                </a:solidFill>
                <a:latin typeface="Arial"/>
                <a:ea typeface="Arial"/>
                <a:cs typeface="Arial"/>
                <a:sym typeface="Arial"/>
              </a:rPr>
              <a:t>And did you know that climate change is affecting sex determination in a number of marine species and that certain populations are now at risk of extinction?</a:t>
            </a:r>
            <a:endParaRPr/>
          </a:p>
          <a:p>
            <a:pPr indent="-254000" lvl="0" marL="342900" marR="0" rtl="0" algn="l">
              <a:spcBef>
                <a:spcPts val="0"/>
              </a:spcBef>
              <a:spcAft>
                <a:spcPts val="0"/>
              </a:spcAft>
              <a:buClr>
                <a:schemeClr val="accent2"/>
              </a:buClr>
              <a:buSzPts val="1400"/>
              <a:buFont typeface="Arial"/>
              <a:buNone/>
            </a:pPr>
            <a:r>
              <a:t/>
            </a:r>
            <a:endParaRPr b="0" sz="1400">
              <a:solidFill>
                <a:schemeClr val="dk1"/>
              </a:solidFill>
              <a:latin typeface="Arial"/>
              <a:ea typeface="Arial"/>
              <a:cs typeface="Arial"/>
              <a:sym typeface="Arial"/>
            </a:endParaRPr>
          </a:p>
          <a:p>
            <a:pPr indent="-342900" lvl="0" marL="342900" marR="0" rtl="0" algn="l">
              <a:spcBef>
                <a:spcPts val="0"/>
              </a:spcBef>
              <a:spcAft>
                <a:spcPts val="0"/>
              </a:spcAft>
              <a:buClr>
                <a:schemeClr val="accent2"/>
              </a:buClr>
              <a:buSzPts val="1400"/>
              <a:buFont typeface="Arial"/>
              <a:buChar char="●"/>
            </a:pPr>
            <a:r>
              <a:rPr b="0" lang="en-US" sz="1400">
                <a:solidFill>
                  <a:schemeClr val="dk1"/>
                </a:solidFill>
                <a:latin typeface="Arial"/>
                <a:ea typeface="Arial"/>
                <a:cs typeface="Arial"/>
                <a:sym typeface="Arial"/>
              </a:rPr>
              <a:t>LINKS: </a:t>
            </a:r>
            <a:r>
              <a:rPr b="0" lang="en-US" sz="1400" u="sng">
                <a:solidFill>
                  <a:schemeClr val="dk1"/>
                </a:solidFill>
                <a:latin typeface="Arial"/>
                <a:ea typeface="Arial"/>
                <a:cs typeface="Arial"/>
                <a:sym typeface="Arial"/>
                <a:hlinkClick r:id="rId3">
                  <a:extLst>
                    <a:ext uri="{A12FA001-AC4F-418D-AE19-62706E023703}">
                      <ahyp:hlinkClr val="tx"/>
                    </a:ext>
                  </a:extLst>
                </a:hlinkClick>
              </a:rPr>
              <a:t>https://op.europa.eu/en/publication-detail/-/publication/ffcb06c3-200a-11ec-bd8e-01aa75ed71a1/language-en/format-PDF/source-232129669</a:t>
            </a:r>
            <a:r>
              <a:rPr b="0" lang="en-US" sz="1400">
                <a:solidFill>
                  <a:schemeClr val="dk1"/>
                </a:solidFill>
                <a:latin typeface="Arial"/>
                <a:ea typeface="Arial"/>
                <a:cs typeface="Arial"/>
                <a:sym typeface="Arial"/>
              </a:rPr>
              <a:t> </a:t>
            </a:r>
            <a:endParaRPr/>
          </a:p>
          <a:p>
            <a:pPr indent="-342900" lvl="0" marL="342900" marR="0" rtl="0" algn="l">
              <a:spcBef>
                <a:spcPts val="0"/>
              </a:spcBef>
              <a:spcAft>
                <a:spcPts val="0"/>
              </a:spcAft>
              <a:buClr>
                <a:schemeClr val="accent2"/>
              </a:buClr>
              <a:buSzPts val="1400"/>
              <a:buFont typeface="Arial"/>
              <a:buChar char="●"/>
            </a:pPr>
            <a:r>
              <a:rPr b="0" lang="en-US" sz="1400" u="sng">
                <a:solidFill>
                  <a:schemeClr val="dk1"/>
                </a:solidFill>
                <a:latin typeface="Arial"/>
                <a:ea typeface="Arial"/>
                <a:cs typeface="Arial"/>
                <a:sym typeface="Arial"/>
                <a:hlinkClick r:id="rId4">
                  <a:extLst>
                    <a:ext uri="{A12FA001-AC4F-418D-AE19-62706E023703}">
                      <ahyp:hlinkClr val="tx"/>
                    </a:ext>
                  </a:extLst>
                </a:hlinkClick>
              </a:rPr>
              <a:t>https://ec.europa.eu/info/research-and-innovation/strategy/strategy-2020-2024/democracy-and-rights/gender-equality-research-and-innovation_en</a:t>
            </a:r>
            <a:r>
              <a:rPr b="0" lang="en-US" sz="1400">
                <a:solidFill>
                  <a:schemeClr val="dk1"/>
                </a:solidFill>
                <a:latin typeface="Arial"/>
                <a:ea typeface="Arial"/>
                <a:cs typeface="Arial"/>
                <a:sym typeface="Arial"/>
              </a:rPr>
              <a:t> </a:t>
            </a:r>
            <a:endParaRPr/>
          </a:p>
          <a:p>
            <a:pPr indent="-215900" lvl="0" marL="342900" marR="0" rtl="0" algn="l">
              <a:spcBef>
                <a:spcPts val="0"/>
              </a:spcBef>
              <a:spcAft>
                <a:spcPts val="0"/>
              </a:spcAft>
              <a:buClr>
                <a:schemeClr val="accent2"/>
              </a:buClr>
              <a:buSzPts val="2000"/>
              <a:buFont typeface="Arial"/>
              <a:buNone/>
            </a:pPr>
            <a:r>
              <a:t/>
            </a:r>
            <a:endParaRPr b="0" sz="20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8"/>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p>
            <a:pPr indent="0" lvl="0" marL="0" rtl="0" algn="l">
              <a:lnSpc>
                <a:spcPct val="90000"/>
              </a:lnSpc>
              <a:spcBef>
                <a:spcPts val="0"/>
              </a:spcBef>
              <a:spcAft>
                <a:spcPts val="0"/>
              </a:spcAft>
              <a:buClr>
                <a:schemeClr val="dk2"/>
              </a:buClr>
              <a:buSzPts val="6000"/>
              <a:buFont typeface="Arial"/>
              <a:buNone/>
            </a:pPr>
            <a:r>
              <a:rPr lang="en-US"/>
              <a:t>Group Work Excellence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9"/>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en-US"/>
              <a:t>Group exercise</a:t>
            </a:r>
            <a:br>
              <a:rPr lang="en-US"/>
            </a:br>
            <a:endParaRPr/>
          </a:p>
        </p:txBody>
      </p:sp>
      <p:sp>
        <p:nvSpPr>
          <p:cNvPr id="345" name="Google Shape;345;p19"/>
          <p:cNvSpPr txBox="1"/>
          <p:nvPr>
            <p:ph idx="4294967295" type="body"/>
          </p:nvPr>
        </p:nvSpPr>
        <p:spPr>
          <a:xfrm>
            <a:off x="838200" y="1124346"/>
            <a:ext cx="9345706" cy="4537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b="1" lang="en-US" sz="1800"/>
              <a:t>Writing the excellence part (RIA)</a:t>
            </a:r>
            <a:endParaRPr/>
          </a:p>
          <a:p>
            <a:pPr indent="-228600" lvl="0" marL="228600" rtl="0" algn="l">
              <a:lnSpc>
                <a:spcPct val="100000"/>
              </a:lnSpc>
              <a:spcBef>
                <a:spcPts val="1800"/>
              </a:spcBef>
              <a:spcAft>
                <a:spcPts val="0"/>
              </a:spcAft>
              <a:buClr>
                <a:srgbClr val="580B95"/>
              </a:buClr>
              <a:buSzPts val="1800"/>
              <a:buFont typeface="Noto Sans Symbols"/>
              <a:buChar char="▪"/>
            </a:pPr>
            <a:r>
              <a:rPr b="1" lang="en-US" sz="1800"/>
              <a:t>Objectives &amp; ambition </a:t>
            </a:r>
            <a:br>
              <a:rPr b="1" lang="en-US" sz="1800"/>
            </a:br>
            <a:r>
              <a:rPr lang="en-US" sz="1800"/>
              <a:t>discuss in the group session possible objectives for the call you are addressing during the Proposal writing camp. Put down 3-4 objectives to be reached in the frame of the project. </a:t>
            </a:r>
            <a:br>
              <a:rPr lang="en-US" sz="1800"/>
            </a:br>
            <a:br>
              <a:rPr lang="en-US" sz="1800"/>
            </a:br>
            <a:r>
              <a:rPr lang="en-US" sz="1800" u="sng"/>
              <a:t>Homework:</a:t>
            </a:r>
            <a:r>
              <a:rPr lang="en-US" sz="1800"/>
              <a:t> Develop text around the objectives, add details to make the objectives more concrete.</a:t>
            </a:r>
            <a:endParaRPr/>
          </a:p>
          <a:p>
            <a:pPr indent="-228600" lvl="0" marL="228600" rtl="0" algn="l">
              <a:lnSpc>
                <a:spcPct val="100000"/>
              </a:lnSpc>
              <a:spcBef>
                <a:spcPts val="1800"/>
              </a:spcBef>
              <a:spcAft>
                <a:spcPts val="0"/>
              </a:spcAft>
              <a:buClr>
                <a:srgbClr val="580B95"/>
              </a:buClr>
              <a:buSzPts val="1800"/>
              <a:buFont typeface="Noto Sans Symbols"/>
              <a:buChar char="▪"/>
            </a:pPr>
            <a:r>
              <a:rPr b="1" lang="en-US" sz="1800"/>
              <a:t>Methodology</a:t>
            </a:r>
            <a:br>
              <a:rPr lang="en-US" sz="1800"/>
            </a:br>
            <a:r>
              <a:rPr lang="en-US" sz="1800" u="sng"/>
              <a:t>Homework: </a:t>
            </a:r>
            <a:r>
              <a:rPr lang="en-US" sz="1800"/>
              <a:t>if time allows, think of methodology to be applied, consider gender and data implications of your project</a:t>
            </a:r>
            <a:endParaRPr/>
          </a:p>
          <a:p>
            <a:pPr indent="0" lvl="0" marL="0" rtl="0" algn="l">
              <a:lnSpc>
                <a:spcPct val="100000"/>
              </a:lnSpc>
              <a:spcBef>
                <a:spcPts val="1800"/>
              </a:spcBef>
              <a:spcAft>
                <a:spcPts val="0"/>
              </a:spcAft>
              <a:buClr>
                <a:schemeClr val="dk1"/>
              </a:buClr>
              <a:buSzPts val="1800"/>
              <a:buNone/>
            </a:pPr>
            <a:r>
              <a:t/>
            </a:r>
            <a:endParaRPr b="1" sz="1800"/>
          </a:p>
          <a:p>
            <a:pPr indent="0" lvl="0" marL="0" rtl="0" algn="l">
              <a:lnSpc>
                <a:spcPct val="100000"/>
              </a:lnSpc>
              <a:spcBef>
                <a:spcPts val="1800"/>
              </a:spcBef>
              <a:spcAft>
                <a:spcPts val="0"/>
              </a:spcAft>
              <a:buClr>
                <a:schemeClr val="dk1"/>
              </a:buClr>
              <a:buSzPts val="1800"/>
              <a:buNone/>
            </a:pPr>
            <a:r>
              <a:rPr b="1" lang="en-US" sz="1800"/>
              <a:t>Evaluation exercise (if time allows)</a:t>
            </a:r>
            <a:endParaRPr/>
          </a:p>
          <a:p>
            <a:pPr indent="-228600" lvl="0" marL="228600" rtl="0" algn="l">
              <a:lnSpc>
                <a:spcPct val="100000"/>
              </a:lnSpc>
              <a:spcBef>
                <a:spcPts val="1800"/>
              </a:spcBef>
              <a:spcAft>
                <a:spcPts val="0"/>
              </a:spcAft>
              <a:buClr>
                <a:schemeClr val="dk1"/>
              </a:buClr>
              <a:buSzPts val="1800"/>
              <a:buChar char="•"/>
            </a:pPr>
            <a:r>
              <a:rPr lang="en-US" sz="1800"/>
              <a:t>Scoring of the excellence drafts – each group evaluates the draft of another group</a:t>
            </a:r>
            <a:endParaRPr/>
          </a:p>
          <a:p>
            <a:pPr indent="-114300" lvl="0" marL="228600" rtl="0" algn="l">
              <a:lnSpc>
                <a:spcPct val="100000"/>
              </a:lnSpc>
              <a:spcBef>
                <a:spcPts val="1800"/>
              </a:spcBef>
              <a:spcAft>
                <a:spcPts val="0"/>
              </a:spcAft>
              <a:buSzPts val="1800"/>
              <a:buNone/>
            </a:pPr>
            <a:r>
              <a:t/>
            </a:r>
            <a:endParaRPr sz="1800"/>
          </a:p>
          <a:p>
            <a:pPr indent="-114300" lvl="0" marL="228600" rtl="0" algn="l">
              <a:lnSpc>
                <a:spcPct val="100000"/>
              </a:lnSpc>
              <a:spcBef>
                <a:spcPts val="1800"/>
              </a:spcBef>
              <a:spcAft>
                <a:spcPts val="0"/>
              </a:spcAft>
              <a:buSzPts val="1800"/>
              <a:buNone/>
            </a:pPr>
            <a:r>
              <a:t/>
            </a:r>
            <a:endParaRPr sz="1800"/>
          </a:p>
        </p:txBody>
      </p:sp>
      <p:sp>
        <p:nvSpPr>
          <p:cNvPr id="346" name="Google Shape;346;p19"/>
          <p:cNvSpPr/>
          <p:nvPr/>
        </p:nvSpPr>
        <p:spPr>
          <a:xfrm>
            <a:off x="1847528" y="188640"/>
            <a:ext cx="2708312" cy="546960"/>
          </a:xfrm>
          <a:prstGeom prst="rect">
            <a:avLst/>
          </a:prstGeom>
          <a:noFill/>
          <a:ln>
            <a:noFill/>
          </a:ln>
        </p:spPr>
        <p:txBody>
          <a:bodyPr anchorCtr="0" anchor="ctr" bIns="64750" lIns="64750" spcFirstLastPara="1" rIns="64750" wrap="square" tIns="64750">
            <a:noAutofit/>
          </a:bodyPr>
          <a:lstStyle/>
          <a:p>
            <a:pPr indent="0" lvl="1" marL="0" marR="0" rtl="0" algn="l">
              <a:lnSpc>
                <a:spcPct val="90000"/>
              </a:lnSpc>
              <a:spcBef>
                <a:spcPts val="0"/>
              </a:spcBef>
              <a:spcAft>
                <a:spcPts val="0"/>
              </a:spcAft>
              <a:buNone/>
            </a:pPr>
            <a:r>
              <a:t/>
            </a:r>
            <a:endParaRPr b="0" i="0" sz="1700" u="none" cap="none" strike="noStrik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p>
            <a:pPr indent="0" lvl="0" marL="0" rtl="0" algn="l">
              <a:lnSpc>
                <a:spcPct val="90000"/>
              </a:lnSpc>
              <a:spcBef>
                <a:spcPts val="0"/>
              </a:spcBef>
              <a:spcAft>
                <a:spcPts val="0"/>
              </a:spcAft>
              <a:buClr>
                <a:schemeClr val="dk2"/>
              </a:buClr>
              <a:buSzPts val="6000"/>
              <a:buFont typeface="Arial"/>
              <a:buNone/>
            </a:pPr>
            <a:r>
              <a:rPr lang="en-US"/>
              <a:t>Session 5.1: Excellence</a:t>
            </a:r>
            <a:endParaRPr/>
          </a:p>
        </p:txBody>
      </p:sp>
      <p:sp>
        <p:nvSpPr>
          <p:cNvPr id="223" name="Google Shape;223;p2"/>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en-US"/>
              <a:t>PROPOSAL WRITING CAMP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0"/>
          <p:cNvSpPr txBox="1"/>
          <p:nvPr/>
        </p:nvSpPr>
        <p:spPr>
          <a:xfrm>
            <a:off x="1830388" y="2444928"/>
            <a:ext cx="8229600" cy="1373951"/>
          </a:xfrm>
          <a:prstGeom prst="rect">
            <a:avLst/>
          </a:prstGeom>
          <a:noFill/>
          <a:ln>
            <a:noFill/>
          </a:ln>
        </p:spPr>
        <p:txBody>
          <a:bodyPr anchorCtr="0" anchor="t" bIns="0" lIns="91425" spcFirstLastPara="1" rIns="91425" wrap="square" tIns="0">
            <a:noAutofit/>
          </a:bodyPr>
          <a:lstStyle/>
          <a:p>
            <a:pPr indent="0" lvl="0" marL="0" marR="0" rtl="0" algn="ctr">
              <a:lnSpc>
                <a:spcPct val="200000"/>
              </a:lnSpc>
              <a:spcBef>
                <a:spcPts val="0"/>
              </a:spcBef>
              <a:spcAft>
                <a:spcPts val="0"/>
              </a:spcAft>
              <a:buNone/>
            </a:pPr>
            <a:r>
              <a:rPr b="0" lang="en-US" sz="5400">
                <a:solidFill>
                  <a:schemeClr val="accent4"/>
                </a:solidFill>
                <a:latin typeface="Arial"/>
                <a:ea typeface="Arial"/>
                <a:cs typeface="Arial"/>
                <a:sym typeface="Arial"/>
              </a:rPr>
              <a:t>Thank you!</a:t>
            </a:r>
            <a:endParaRPr/>
          </a:p>
          <a:p>
            <a:pPr indent="-358775" lvl="0" marL="358775" marR="0" rtl="0" algn="ctr">
              <a:spcBef>
                <a:spcPts val="0"/>
              </a:spcBef>
              <a:spcAft>
                <a:spcPts val="0"/>
              </a:spcAft>
              <a:buNone/>
            </a:pPr>
            <a:br>
              <a:rPr b="0" lang="en-US" sz="3000">
                <a:solidFill>
                  <a:schemeClr val="dk1"/>
                </a:solidFill>
                <a:latin typeface="Arial"/>
                <a:ea typeface="Arial"/>
                <a:cs typeface="Arial"/>
                <a:sym typeface="Arial"/>
              </a:rPr>
            </a:br>
            <a:r>
              <a:rPr b="0" lang="en-US" sz="3000">
                <a:solidFill>
                  <a:schemeClr val="dk1"/>
                </a:solidFill>
                <a:latin typeface="Arial"/>
                <a:ea typeface="Arial"/>
                <a:cs typeface="Arial"/>
                <a:sym typeface="Arial"/>
              </a:rPr>
              <a:t> </a:t>
            </a:r>
            <a:br>
              <a:rPr b="0" lang="en-US" sz="3000">
                <a:solidFill>
                  <a:schemeClr val="dk1"/>
                </a:solidFill>
                <a:latin typeface="Arial"/>
                <a:ea typeface="Arial"/>
                <a:cs typeface="Arial"/>
                <a:sym typeface="Arial"/>
              </a:rPr>
            </a:br>
            <a:br>
              <a:rPr b="0" lang="en-US" sz="3000">
                <a:solidFill>
                  <a:schemeClr val="dk1"/>
                </a:solidFill>
                <a:latin typeface="Arial"/>
                <a:ea typeface="Arial"/>
                <a:cs typeface="Arial"/>
                <a:sym typeface="Arial"/>
              </a:rPr>
            </a:br>
            <a:br>
              <a:rPr b="1" lang="en-US" sz="3000">
                <a:solidFill>
                  <a:schemeClr val="dk1"/>
                </a:solidFill>
                <a:latin typeface="Arial"/>
                <a:ea typeface="Arial"/>
                <a:cs typeface="Arial"/>
                <a:sym typeface="Arial"/>
              </a:rPr>
            </a:br>
            <a:endParaRPr b="1" sz="3000">
              <a:solidFill>
                <a:schemeClr val="dk1"/>
              </a:solidFill>
              <a:latin typeface="Arial"/>
              <a:ea typeface="Arial"/>
              <a:cs typeface="Arial"/>
              <a:sym typeface="Arial"/>
            </a:endParaRPr>
          </a:p>
        </p:txBody>
      </p:sp>
      <p:sp>
        <p:nvSpPr>
          <p:cNvPr id="352" name="Google Shape;352;p20"/>
          <p:cNvSpPr txBox="1"/>
          <p:nvPr/>
        </p:nvSpPr>
        <p:spPr>
          <a:xfrm>
            <a:off x="3107899" y="4221088"/>
            <a:ext cx="5674579" cy="523220"/>
          </a:xfrm>
          <a:prstGeom prst="rect">
            <a:avLst/>
          </a:prstGeom>
          <a:noFill/>
          <a:ln>
            <a:noFill/>
          </a:ln>
        </p:spPr>
        <p:txBody>
          <a:bodyPr anchorCtr="0" anchor="ctr" bIns="45700" lIns="0" spcFirstLastPara="1" rIns="91425" wrap="square" tIns="45700">
            <a:spAutoFit/>
          </a:bodyPr>
          <a:lstStyle/>
          <a:p>
            <a:pPr indent="0" lvl="0" marL="0" marR="0" rtl="0" algn="ctr">
              <a:spcBef>
                <a:spcPts val="0"/>
              </a:spcBef>
              <a:spcAft>
                <a:spcPts val="0"/>
              </a:spcAft>
              <a:buNone/>
            </a:pPr>
            <a:r>
              <a:rPr b="1" lang="en-US" sz="2800">
                <a:solidFill>
                  <a:schemeClr val="dk2"/>
                </a:solidFill>
                <a:latin typeface="Arial"/>
                <a:ea typeface="Arial"/>
                <a:cs typeface="Arial"/>
                <a:sym typeface="Arial"/>
              </a:rPr>
              <a:t>#HorizonEU</a:t>
            </a:r>
            <a:endParaRPr b="1" sz="2800">
              <a:solidFill>
                <a:schemeClr val="dk2"/>
              </a:solidFill>
              <a:latin typeface="Arial"/>
              <a:ea typeface="Arial"/>
              <a:cs typeface="Arial"/>
              <a:sym typeface="Arial"/>
            </a:endParaRPr>
          </a:p>
        </p:txBody>
      </p:sp>
      <p:sp>
        <p:nvSpPr>
          <p:cNvPr id="353" name="Google Shape;353;p20"/>
          <p:cNvSpPr txBox="1"/>
          <p:nvPr/>
        </p:nvSpPr>
        <p:spPr>
          <a:xfrm>
            <a:off x="2965428" y="4765568"/>
            <a:ext cx="595952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u="sng">
                <a:solidFill>
                  <a:schemeClr val="dk2"/>
                </a:solidFill>
                <a:latin typeface="Arial"/>
                <a:ea typeface="Arial"/>
                <a:cs typeface="Arial"/>
                <a:sym typeface="Arial"/>
                <a:hlinkClick r:id="rId3">
                  <a:extLst>
                    <a:ext uri="{A12FA001-AC4F-418D-AE19-62706E023703}">
                      <ahyp:hlinkClr val="tx"/>
                    </a:ext>
                  </a:extLst>
                </a:hlinkClick>
              </a:rPr>
              <a:t>http://ec.europa.eu/horizon-europe</a:t>
            </a:r>
            <a:endParaRPr b="1" sz="1800" u="sng">
              <a:solidFill>
                <a:schemeClr val="dk2"/>
              </a:solidFill>
              <a:latin typeface="Arial"/>
              <a:ea typeface="Arial"/>
              <a:cs typeface="Arial"/>
              <a:sym typeface="Arial"/>
            </a:endParaRPr>
          </a:p>
          <a:p>
            <a:pPr indent="0" lvl="0" marL="0" marR="0" rtl="0" algn="ctr">
              <a:spcBef>
                <a:spcPts val="0"/>
              </a:spcBef>
              <a:spcAft>
                <a:spcPts val="0"/>
              </a:spcAft>
              <a:buNone/>
            </a:pPr>
            <a:r>
              <a:t/>
            </a:r>
            <a:endParaRPr b="0" sz="1000">
              <a:solidFill>
                <a:schemeClr val="accent3"/>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grpSp>
        <p:nvGrpSpPr>
          <p:cNvPr id="228" name="Google Shape;228;p3"/>
          <p:cNvGrpSpPr/>
          <p:nvPr/>
        </p:nvGrpSpPr>
        <p:grpSpPr>
          <a:xfrm>
            <a:off x="1534005" y="2085489"/>
            <a:ext cx="8517738" cy="1932707"/>
            <a:chOff x="8330" y="1143"/>
            <a:chExt cx="8517738" cy="1932707"/>
          </a:xfrm>
        </p:grpSpPr>
        <p:sp>
          <p:nvSpPr>
            <p:cNvPr id="229" name="Google Shape;229;p3"/>
            <p:cNvSpPr/>
            <p:nvPr/>
          </p:nvSpPr>
          <p:spPr>
            <a:xfrm>
              <a:off x="8330" y="336409"/>
              <a:ext cx="2129434" cy="12621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txBox="1"/>
            <p:nvPr/>
          </p:nvSpPr>
          <p:spPr>
            <a:xfrm>
              <a:off x="8330" y="336409"/>
              <a:ext cx="2129434" cy="1262176"/>
            </a:xfrm>
            <a:prstGeom prst="rect">
              <a:avLst/>
            </a:prstGeom>
            <a:noFill/>
            <a:ln>
              <a:noFill/>
            </a:ln>
          </p:spPr>
          <p:txBody>
            <a:bodyPr anchorCtr="0" anchor="ctr" bIns="91425" lIns="256025" spcFirstLastPara="1" rIns="256025" wrap="square" tIns="91425">
              <a:noAutofit/>
            </a:bodyPr>
            <a:lstStyle/>
            <a:p>
              <a:pPr indent="0" lvl="0" marL="0" marR="0" rtl="0" algn="ctr">
                <a:lnSpc>
                  <a:spcPct val="90000"/>
                </a:lnSpc>
                <a:spcBef>
                  <a:spcPts val="0"/>
                </a:spcBef>
                <a:spcAft>
                  <a:spcPts val="0"/>
                </a:spcAft>
                <a:buClr>
                  <a:srgbClr val="3F3F3F"/>
                </a:buClr>
                <a:buSzPts val="3600"/>
                <a:buFont typeface="Arial"/>
                <a:buNone/>
              </a:pPr>
              <a:r>
                <a:rPr b="0" i="0" lang="en-US" sz="3600" u="none" cap="none" strike="noStrike">
                  <a:solidFill>
                    <a:srgbClr val="3F3F3F"/>
                  </a:solidFill>
                  <a:latin typeface="Arial"/>
                  <a:ea typeface="Arial"/>
                  <a:cs typeface="Arial"/>
                  <a:sym typeface="Arial"/>
                </a:rPr>
                <a:t>Part B </a:t>
              </a:r>
              <a:endParaRPr/>
            </a:p>
            <a:p>
              <a:pPr indent="0" lvl="0" marL="0" marR="0" rtl="0" algn="ctr">
                <a:lnSpc>
                  <a:spcPct val="90000"/>
                </a:lnSpc>
                <a:spcBef>
                  <a:spcPts val="1260"/>
                </a:spcBef>
                <a:spcAft>
                  <a:spcPts val="0"/>
                </a:spcAft>
                <a:buClr>
                  <a:srgbClr val="3F3F3F"/>
                </a:buClr>
                <a:buSzPts val="1800"/>
                <a:buFont typeface="Arial"/>
                <a:buNone/>
              </a:pPr>
              <a:r>
                <a:rPr b="0" i="0" lang="en-US" sz="1800" u="none" cap="none" strike="noStrike">
                  <a:solidFill>
                    <a:srgbClr val="3F3F3F"/>
                  </a:solidFill>
                  <a:latin typeface="Arial"/>
                  <a:ea typeface="Arial"/>
                  <a:cs typeface="Arial"/>
                  <a:sym typeface="Arial"/>
                </a:rPr>
                <a:t>(to be uploaded as pdf PDF)</a:t>
              </a:r>
              <a:endParaRPr b="0" i="0" sz="1800" u="none" cap="none" strike="noStrike">
                <a:solidFill>
                  <a:srgbClr val="3F3F3F"/>
                </a:solidFill>
                <a:latin typeface="Arial"/>
                <a:ea typeface="Arial"/>
                <a:cs typeface="Arial"/>
                <a:sym typeface="Arial"/>
              </a:endParaRPr>
            </a:p>
          </p:txBody>
        </p:sp>
        <p:sp>
          <p:nvSpPr>
            <p:cNvPr id="231" name="Google Shape;231;p3"/>
            <p:cNvSpPr/>
            <p:nvPr/>
          </p:nvSpPr>
          <p:spPr>
            <a:xfrm>
              <a:off x="2137765" y="1143"/>
              <a:ext cx="425886" cy="1932707"/>
            </a:xfrm>
            <a:prstGeom prst="leftBrace">
              <a:avLst>
                <a:gd fmla="val 35000" name="adj1"/>
                <a:gd fmla="val 50000" name="adj2"/>
              </a:avLst>
            </a:prstGeom>
            <a:noFill/>
            <a:ln cap="flat" cmpd="sng" w="25400">
              <a:solidFill>
                <a:srgbClr val="28438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2734006" y="1143"/>
              <a:ext cx="5792062" cy="1932707"/>
            </a:xfrm>
            <a:prstGeom prst="rect">
              <a:avLst/>
            </a:prstGeom>
            <a:solidFill>
              <a:srgbClr val="2D4B92">
                <a:alpha val="49803"/>
              </a:srgbClr>
            </a:solidFill>
            <a:ln cap="flat" cmpd="sng" w="254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txBox="1"/>
            <p:nvPr/>
          </p:nvSpPr>
          <p:spPr>
            <a:xfrm>
              <a:off x="2734006" y="1143"/>
              <a:ext cx="5792062" cy="1932707"/>
            </a:xfrm>
            <a:prstGeom prst="rect">
              <a:avLst/>
            </a:prstGeom>
            <a:noFill/>
            <a:ln>
              <a:noFill/>
            </a:ln>
          </p:spPr>
          <p:txBody>
            <a:bodyPr anchorCtr="0" anchor="ctr" bIns="91425" lIns="91425" spcFirstLastPara="1" rIns="91425" wrap="square" tIns="91425">
              <a:noAutofit/>
            </a:bodyPr>
            <a:lstStyle/>
            <a:p>
              <a:pPr indent="-228600" lvl="1" marL="228600" marR="0" rtl="0" algn="l">
                <a:lnSpc>
                  <a:spcPct val="90000"/>
                </a:lnSpc>
                <a:spcBef>
                  <a:spcPts val="0"/>
                </a:spcBef>
                <a:spcAft>
                  <a:spcPts val="0"/>
                </a:spcAft>
                <a:buClr>
                  <a:srgbClr val="FF0000"/>
                </a:buClr>
                <a:buSzPts val="2400"/>
                <a:buFont typeface="Arial"/>
                <a:buAutoNum type="arabicPeriod"/>
              </a:pPr>
              <a:r>
                <a:rPr b="0" i="0" lang="en-US" sz="2400" u="none" cap="none" strike="noStrike">
                  <a:solidFill>
                    <a:srgbClr val="FF0000"/>
                  </a:solidFill>
                  <a:latin typeface="Arial"/>
                  <a:ea typeface="Arial"/>
                  <a:cs typeface="Arial"/>
                  <a:sym typeface="Arial"/>
                </a:rPr>
                <a:t>Excellence </a:t>
              </a:r>
              <a:endParaRPr b="0" i="0" sz="2400" u="none" cap="none" strike="noStrike">
                <a:solidFill>
                  <a:srgbClr val="FF0000"/>
                </a:solidFill>
                <a:latin typeface="Arial"/>
                <a:ea typeface="Arial"/>
                <a:cs typeface="Arial"/>
                <a:sym typeface="Arial"/>
              </a:endParaRPr>
            </a:p>
            <a:p>
              <a:pPr indent="-228600" lvl="1" marL="228600" marR="0" rtl="0" algn="l">
                <a:lnSpc>
                  <a:spcPct val="90000"/>
                </a:lnSpc>
                <a:spcBef>
                  <a:spcPts val="360"/>
                </a:spcBef>
                <a:spcAft>
                  <a:spcPts val="0"/>
                </a:spcAft>
                <a:buClr>
                  <a:srgbClr val="FFFFFF"/>
                </a:buClr>
                <a:buSzPts val="2400"/>
                <a:buFont typeface="Arial"/>
                <a:buAutoNum type="arabicPeriod"/>
              </a:pPr>
              <a:r>
                <a:rPr b="0" i="0" lang="en-US" sz="2400" u="none" cap="none" strike="noStrike">
                  <a:solidFill>
                    <a:srgbClr val="FFFFFF"/>
                  </a:solidFill>
                  <a:latin typeface="Arial"/>
                  <a:ea typeface="Arial"/>
                  <a:cs typeface="Arial"/>
                  <a:sym typeface="Arial"/>
                </a:rPr>
                <a:t>Impact </a:t>
              </a:r>
              <a:endParaRPr/>
            </a:p>
            <a:p>
              <a:pPr indent="-228600" lvl="1" marL="228600" marR="0" rtl="0" algn="l">
                <a:lnSpc>
                  <a:spcPct val="90000"/>
                </a:lnSpc>
                <a:spcBef>
                  <a:spcPts val="360"/>
                </a:spcBef>
                <a:spcAft>
                  <a:spcPts val="0"/>
                </a:spcAft>
                <a:buClr>
                  <a:schemeClr val="dk2"/>
                </a:buClr>
                <a:buSzPts val="2400"/>
                <a:buFont typeface="Arial"/>
                <a:buAutoNum type="arabicPeriod"/>
              </a:pPr>
              <a:r>
                <a:rPr b="0" i="0" lang="en-US" sz="2400" u="none" cap="none" strike="noStrike">
                  <a:solidFill>
                    <a:schemeClr val="dk2"/>
                  </a:solidFill>
                  <a:latin typeface="Arial"/>
                  <a:ea typeface="Arial"/>
                  <a:cs typeface="Arial"/>
                  <a:sym typeface="Arial"/>
                </a:rPr>
                <a:t>Quality and efficiency of implementation</a:t>
              </a:r>
              <a:endParaRPr/>
            </a:p>
            <a:p>
              <a:pPr indent="-171450" lvl="1" marL="171450" marR="0" rtl="0" algn="l">
                <a:lnSpc>
                  <a:spcPct val="90000"/>
                </a:lnSpc>
                <a:spcBef>
                  <a:spcPts val="360"/>
                </a:spcBef>
                <a:spcAft>
                  <a:spcPts val="0"/>
                </a:spcAft>
                <a:buClr>
                  <a:srgbClr val="262626"/>
                </a:buClr>
                <a:buSzPts val="1600"/>
                <a:buFont typeface="Arial"/>
                <a:buNone/>
              </a:pPr>
              <a:r>
                <a:rPr b="0" i="0" lang="en-US" sz="1600" u="none" cap="none" strike="noStrike">
                  <a:solidFill>
                    <a:srgbClr val="262626"/>
                  </a:solidFill>
                  <a:latin typeface="Arial"/>
                  <a:ea typeface="Arial"/>
                  <a:cs typeface="Arial"/>
                  <a:sym typeface="Arial"/>
                </a:rPr>
                <a:t>-&gt;additional Annex with information on financial support to third parties (if applicable)</a:t>
              </a:r>
              <a:endParaRPr/>
            </a:p>
          </p:txBody>
        </p:sp>
      </p:grpSp>
      <p:sp>
        <p:nvSpPr>
          <p:cNvPr id="234" name="Google Shape;234;p3"/>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rgbClr val="7030A0"/>
              </a:buClr>
              <a:buSzPts val="3600"/>
              <a:buFont typeface="Arial"/>
              <a:buNone/>
            </a:pPr>
            <a:r>
              <a:rPr lang="en-US">
                <a:solidFill>
                  <a:srgbClr val="7030A0"/>
                </a:solidFill>
              </a:rPr>
              <a:t>Example: structure of a HORIZON EUROPE - RIA (Research &amp; Innovation Action)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
          <p:cNvSpPr txBox="1"/>
          <p:nvPr/>
        </p:nvSpPr>
        <p:spPr>
          <a:xfrm>
            <a:off x="1086143" y="1049192"/>
            <a:ext cx="6234430" cy="4801314"/>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b="1" i="0" lang="en-US" sz="2800" u="none" cap="none" strike="noStrike">
                <a:solidFill>
                  <a:srgbClr val="254061"/>
                </a:solidFill>
                <a:latin typeface="Calibri"/>
                <a:ea typeface="Calibri"/>
                <a:cs typeface="Calibri"/>
                <a:sym typeface="Calibri"/>
              </a:rPr>
              <a:t>RIA (Part</a:t>
            </a:r>
            <a:r>
              <a:rPr b="1" i="0" lang="en-US" sz="2800" u="none" cap="none" strike="noStrike">
                <a:solidFill>
                  <a:srgbClr val="254061"/>
                </a:solidFill>
                <a:latin typeface="Times New Roman"/>
                <a:ea typeface="Times New Roman"/>
                <a:cs typeface="Times New Roman"/>
                <a:sym typeface="Times New Roman"/>
              </a:rPr>
              <a:t> </a:t>
            </a:r>
            <a:r>
              <a:rPr b="1" i="0" lang="en-US" sz="2800" u="none" cap="none" strike="noStrike">
                <a:solidFill>
                  <a:srgbClr val="254061"/>
                </a:solidFill>
                <a:latin typeface="Calibri"/>
                <a:ea typeface="Calibri"/>
                <a:cs typeface="Calibri"/>
                <a:sym typeface="Calibri"/>
              </a:rPr>
              <a:t>B)</a:t>
            </a:r>
            <a:endParaRPr b="0" i="0" sz="3250" u="none" cap="none" strike="noStrike">
              <a:solidFill>
                <a:srgbClr val="3F3F3F"/>
              </a:solidFill>
              <a:latin typeface="Times New Roman"/>
              <a:ea typeface="Times New Roman"/>
              <a:cs typeface="Times New Roman"/>
              <a:sym typeface="Times New Roman"/>
            </a:endParaRPr>
          </a:p>
          <a:p>
            <a:pPr indent="0" lvl="0" marL="0" marR="0" rtl="0" algn="l">
              <a:spcBef>
                <a:spcPts val="0"/>
              </a:spcBef>
              <a:spcAft>
                <a:spcPts val="0"/>
              </a:spcAft>
              <a:buNone/>
            </a:pPr>
            <a:r>
              <a:rPr b="1" i="0" lang="en-US" sz="2800" u="none" cap="none" strike="noStrike">
                <a:solidFill>
                  <a:srgbClr val="7030A0"/>
                </a:solidFill>
                <a:latin typeface="Arial"/>
                <a:ea typeface="Arial"/>
                <a:cs typeface="Arial"/>
                <a:sym typeface="Arial"/>
              </a:rPr>
              <a:t>1. Excellence</a:t>
            </a:r>
            <a:endParaRPr/>
          </a:p>
          <a:p>
            <a:pPr indent="0" lvl="0" marL="0" marR="0" rtl="0" algn="l">
              <a:spcBef>
                <a:spcPts val="0"/>
              </a:spcBef>
              <a:spcAft>
                <a:spcPts val="0"/>
              </a:spcAft>
              <a:buNone/>
            </a:pPr>
            <a:r>
              <a:rPr b="1" lang="en-US" sz="2800">
                <a:solidFill>
                  <a:srgbClr val="7030A0"/>
                </a:solidFill>
                <a:latin typeface="Arial"/>
                <a:ea typeface="Arial"/>
                <a:cs typeface="Arial"/>
                <a:sym typeface="Arial"/>
              </a:rPr>
              <a:t>1.1  Objectives and ambition</a:t>
            </a:r>
            <a:endParaRPr/>
          </a:p>
          <a:p>
            <a:pPr indent="0" lvl="0" marL="0" marR="0" rtl="0" algn="l">
              <a:spcBef>
                <a:spcPts val="0"/>
              </a:spcBef>
              <a:spcAft>
                <a:spcPts val="0"/>
              </a:spcAft>
              <a:buNone/>
            </a:pPr>
            <a:r>
              <a:rPr b="1" lang="en-US" sz="2800">
                <a:solidFill>
                  <a:srgbClr val="7030A0"/>
                </a:solidFill>
                <a:latin typeface="Arial"/>
                <a:ea typeface="Arial"/>
                <a:cs typeface="Arial"/>
                <a:sym typeface="Arial"/>
              </a:rPr>
              <a:t>1.2  Methodology</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rgbClr val="7F7F7F"/>
                </a:solidFill>
                <a:latin typeface="Arial"/>
                <a:ea typeface="Arial"/>
                <a:cs typeface="Arial"/>
                <a:sym typeface="Arial"/>
              </a:rPr>
              <a:t>2. Impact</a:t>
            </a:r>
            <a:endParaRPr/>
          </a:p>
          <a:p>
            <a:pPr indent="0" lvl="0" marL="0" marR="0" rtl="0" algn="l">
              <a:spcBef>
                <a:spcPts val="0"/>
              </a:spcBef>
              <a:spcAft>
                <a:spcPts val="0"/>
              </a:spcAft>
              <a:buNone/>
            </a:pPr>
            <a:r>
              <a:rPr lang="en-US" sz="2000">
                <a:solidFill>
                  <a:srgbClr val="7F7F7F"/>
                </a:solidFill>
                <a:latin typeface="Arial"/>
                <a:ea typeface="Arial"/>
                <a:cs typeface="Arial"/>
                <a:sym typeface="Arial"/>
              </a:rPr>
              <a:t>2.1  Project´s pathways to impact</a:t>
            </a:r>
            <a:endParaRPr/>
          </a:p>
          <a:p>
            <a:pPr indent="0" lvl="0" marL="0" marR="0" rtl="0" algn="l">
              <a:spcBef>
                <a:spcPts val="0"/>
              </a:spcBef>
              <a:spcAft>
                <a:spcPts val="0"/>
              </a:spcAft>
              <a:buNone/>
            </a:pPr>
            <a:r>
              <a:rPr lang="en-US" sz="2000">
                <a:solidFill>
                  <a:srgbClr val="7F7F7F"/>
                </a:solidFill>
                <a:latin typeface="Arial"/>
                <a:ea typeface="Arial"/>
                <a:cs typeface="Arial"/>
                <a:sym typeface="Arial"/>
              </a:rPr>
              <a:t>2.2  Measures to maximise impact  Dissemination   </a:t>
            </a:r>
            <a:endParaRPr/>
          </a:p>
          <a:p>
            <a:pPr indent="0" lvl="0" marL="0" marR="0" rtl="0" algn="l">
              <a:spcBef>
                <a:spcPts val="0"/>
              </a:spcBef>
              <a:spcAft>
                <a:spcPts val="0"/>
              </a:spcAft>
              <a:buNone/>
            </a:pPr>
            <a:r>
              <a:rPr lang="en-US" sz="2000">
                <a:solidFill>
                  <a:srgbClr val="7F7F7F"/>
                </a:solidFill>
                <a:latin typeface="Arial"/>
                <a:ea typeface="Arial"/>
                <a:cs typeface="Arial"/>
                <a:sym typeface="Arial"/>
              </a:rPr>
              <a:t>       Exploitation and Communication</a:t>
            </a:r>
            <a:endParaRPr/>
          </a:p>
          <a:p>
            <a:pPr indent="0" lvl="0" marL="0" marR="0" rtl="0" algn="l">
              <a:spcBef>
                <a:spcPts val="0"/>
              </a:spcBef>
              <a:spcAft>
                <a:spcPts val="0"/>
              </a:spcAft>
              <a:buNone/>
            </a:pPr>
            <a:r>
              <a:rPr lang="en-US" sz="2000">
                <a:solidFill>
                  <a:srgbClr val="7F7F7F"/>
                </a:solidFill>
                <a:latin typeface="Arial"/>
                <a:ea typeface="Arial"/>
                <a:cs typeface="Arial"/>
                <a:sym typeface="Arial"/>
              </a:rPr>
              <a:t>2.3 Summary</a:t>
            </a:r>
            <a:endParaRPr/>
          </a:p>
          <a:p>
            <a:pPr indent="0" lvl="0" marL="0" marR="0" rtl="0" algn="l">
              <a:spcBef>
                <a:spcPts val="0"/>
              </a:spcBef>
              <a:spcAft>
                <a:spcPts val="0"/>
              </a:spcAft>
              <a:buNone/>
            </a:pPr>
            <a:r>
              <a:t/>
            </a:r>
            <a:endParaRPr sz="2000">
              <a:solidFill>
                <a:srgbClr val="7F7F7F"/>
              </a:solidFill>
              <a:latin typeface="Arial"/>
              <a:ea typeface="Arial"/>
              <a:cs typeface="Arial"/>
              <a:sym typeface="Arial"/>
            </a:endParaRPr>
          </a:p>
          <a:p>
            <a:pPr indent="0" lvl="0" marL="0" marR="0" rtl="0" algn="l">
              <a:spcBef>
                <a:spcPts val="0"/>
              </a:spcBef>
              <a:spcAft>
                <a:spcPts val="0"/>
              </a:spcAft>
              <a:buNone/>
            </a:pPr>
            <a:r>
              <a:rPr b="1" lang="en-US" sz="2000">
                <a:solidFill>
                  <a:srgbClr val="7F7F7F"/>
                </a:solidFill>
                <a:latin typeface="Arial"/>
                <a:ea typeface="Arial"/>
                <a:cs typeface="Arial"/>
                <a:sym typeface="Arial"/>
              </a:rPr>
              <a:t>3. Quality and efficiency of the implementation </a:t>
            </a:r>
            <a:endParaRPr/>
          </a:p>
          <a:p>
            <a:pPr indent="0" lvl="0" marL="0" marR="0" rtl="0" algn="l">
              <a:spcBef>
                <a:spcPts val="0"/>
              </a:spcBef>
              <a:spcAft>
                <a:spcPts val="0"/>
              </a:spcAft>
              <a:buNone/>
            </a:pPr>
            <a:r>
              <a:rPr lang="en-US" sz="2000">
                <a:solidFill>
                  <a:srgbClr val="7F7F7F"/>
                </a:solidFill>
                <a:latin typeface="Arial"/>
                <a:ea typeface="Arial"/>
                <a:cs typeface="Arial"/>
                <a:sym typeface="Arial"/>
              </a:rPr>
              <a:t>3.1  Work plan and Resources</a:t>
            </a:r>
            <a:endParaRPr/>
          </a:p>
          <a:p>
            <a:pPr indent="0" lvl="0" marL="0" marR="0" rtl="0" algn="l">
              <a:spcBef>
                <a:spcPts val="0"/>
              </a:spcBef>
              <a:spcAft>
                <a:spcPts val="0"/>
              </a:spcAft>
              <a:buNone/>
            </a:pPr>
            <a:r>
              <a:rPr lang="en-US" sz="2000">
                <a:solidFill>
                  <a:srgbClr val="7F7F7F"/>
                </a:solidFill>
                <a:latin typeface="Arial"/>
                <a:ea typeface="Arial"/>
                <a:cs typeface="Arial"/>
                <a:sym typeface="Arial"/>
              </a:rPr>
              <a:t>3.2  Capacity of participants and consortium as a whole</a:t>
            </a:r>
            <a:endParaRPr/>
          </a:p>
        </p:txBody>
      </p:sp>
      <p:sp>
        <p:nvSpPr>
          <p:cNvPr id="240" name="Google Shape;240;p4"/>
          <p:cNvSpPr txBox="1"/>
          <p:nvPr/>
        </p:nvSpPr>
        <p:spPr>
          <a:xfrm>
            <a:off x="2395268" y="6348807"/>
            <a:ext cx="103505" cy="169277"/>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b="1" lang="en-US" sz="1100">
                <a:solidFill>
                  <a:srgbClr val="FFFFFF"/>
                </a:solidFill>
                <a:latin typeface="Arial"/>
                <a:ea typeface="Arial"/>
                <a:cs typeface="Arial"/>
                <a:sym typeface="Arial"/>
              </a:rPr>
              <a:t>2</a:t>
            </a:r>
            <a:endParaRPr sz="1100">
              <a:solidFill>
                <a:srgbClr val="3F3F3F"/>
              </a:solidFill>
              <a:latin typeface="Arial"/>
              <a:ea typeface="Arial"/>
              <a:cs typeface="Arial"/>
              <a:sym typeface="Arial"/>
            </a:endParaRPr>
          </a:p>
        </p:txBody>
      </p:sp>
      <p:sp>
        <p:nvSpPr>
          <p:cNvPr id="241" name="Google Shape;241;p4"/>
          <p:cNvSpPr/>
          <p:nvPr/>
        </p:nvSpPr>
        <p:spPr>
          <a:xfrm>
            <a:off x="833688" y="333948"/>
            <a:ext cx="572522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7030A0"/>
                </a:solidFill>
                <a:latin typeface="Arial"/>
                <a:ea typeface="Arial"/>
                <a:cs typeface="Arial"/>
                <a:sym typeface="Arial"/>
              </a:rPr>
              <a:t> STRUCTURE OF PART B (RIA)</a:t>
            </a:r>
            <a:r>
              <a:rPr b="1" lang="en-US" sz="2800">
                <a:solidFill>
                  <a:srgbClr val="FFFFFF"/>
                </a:solidFill>
                <a:latin typeface="Arial"/>
                <a:ea typeface="Arial"/>
                <a:cs typeface="Arial"/>
                <a:sym typeface="Arial"/>
              </a:rPr>
              <a:t>B</a:t>
            </a:r>
            <a:endParaRPr/>
          </a:p>
        </p:txBody>
      </p:sp>
      <p:sp>
        <p:nvSpPr>
          <p:cNvPr id="242" name="Google Shape;242;p4"/>
          <p:cNvSpPr/>
          <p:nvPr/>
        </p:nvSpPr>
        <p:spPr>
          <a:xfrm>
            <a:off x="7854445" y="1067698"/>
            <a:ext cx="360045" cy="4782807"/>
          </a:xfrm>
          <a:custGeom>
            <a:rect b="b" l="l" r="r" t="t"/>
            <a:pathLst>
              <a:path extrusionOk="0" h="3168650" w="360045">
                <a:moveTo>
                  <a:pt x="0" y="0"/>
                </a:moveTo>
                <a:lnTo>
                  <a:pt x="70074" y="2358"/>
                </a:lnTo>
                <a:lnTo>
                  <a:pt x="127296" y="8788"/>
                </a:lnTo>
                <a:lnTo>
                  <a:pt x="165876" y="18323"/>
                </a:lnTo>
                <a:lnTo>
                  <a:pt x="180022" y="29997"/>
                </a:lnTo>
                <a:lnTo>
                  <a:pt x="180022" y="1554175"/>
                </a:lnTo>
                <a:lnTo>
                  <a:pt x="194168" y="1565854"/>
                </a:lnTo>
                <a:lnTo>
                  <a:pt x="232748" y="1575388"/>
                </a:lnTo>
                <a:lnTo>
                  <a:pt x="289970" y="1581816"/>
                </a:lnTo>
                <a:lnTo>
                  <a:pt x="360045" y="1584172"/>
                </a:lnTo>
                <a:lnTo>
                  <a:pt x="289970" y="1586531"/>
                </a:lnTo>
                <a:lnTo>
                  <a:pt x="232748" y="1592962"/>
                </a:lnTo>
                <a:lnTo>
                  <a:pt x="194168" y="1602501"/>
                </a:lnTo>
                <a:lnTo>
                  <a:pt x="180022" y="1614182"/>
                </a:lnTo>
                <a:lnTo>
                  <a:pt x="180022" y="3138347"/>
                </a:lnTo>
                <a:lnTo>
                  <a:pt x="165876" y="3150028"/>
                </a:lnTo>
                <a:lnTo>
                  <a:pt x="127296" y="3159567"/>
                </a:lnTo>
                <a:lnTo>
                  <a:pt x="70074" y="3165999"/>
                </a:lnTo>
                <a:lnTo>
                  <a:pt x="0" y="3168357"/>
                </a:lnTo>
              </a:path>
            </a:pathLst>
          </a:custGeom>
          <a:noFill/>
          <a:ln cap="flat" cmpd="sng" w="253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3F3F3F"/>
              </a:solidFill>
              <a:latin typeface="Arial"/>
              <a:ea typeface="Arial"/>
              <a:cs typeface="Arial"/>
              <a:sym typeface="Arial"/>
            </a:endParaRPr>
          </a:p>
        </p:txBody>
      </p:sp>
      <p:sp>
        <p:nvSpPr>
          <p:cNvPr id="243" name="Google Shape;243;p4"/>
          <p:cNvSpPr txBox="1"/>
          <p:nvPr/>
        </p:nvSpPr>
        <p:spPr>
          <a:xfrm>
            <a:off x="8544271" y="2253566"/>
            <a:ext cx="2961091" cy="2943755"/>
          </a:xfrm>
          <a:prstGeom prst="rect">
            <a:avLst/>
          </a:prstGeom>
          <a:noFill/>
          <a:ln>
            <a:noFill/>
          </a:ln>
        </p:spPr>
        <p:txBody>
          <a:bodyPr anchorCtr="0" anchor="t" bIns="0" lIns="0" spcFirstLastPara="1" rIns="0" wrap="square" tIns="12050">
            <a:spAutoFit/>
          </a:bodyPr>
          <a:lstStyle/>
          <a:p>
            <a:pPr indent="0" lvl="0" marL="12700" marR="5080" rtl="0" algn="l">
              <a:spcBef>
                <a:spcPts val="0"/>
              </a:spcBef>
              <a:spcAft>
                <a:spcPts val="0"/>
              </a:spcAft>
              <a:buNone/>
            </a:pPr>
            <a:r>
              <a:rPr b="1" lang="en-US" sz="2800">
                <a:solidFill>
                  <a:srgbClr val="FF0000"/>
                </a:solidFill>
                <a:latin typeface="Calibri"/>
                <a:ea typeface="Calibri"/>
                <a:cs typeface="Calibri"/>
                <a:sym typeface="Calibri"/>
              </a:rPr>
              <a:t>PAGE  LIMIT! 45 pages (RIA) /</a:t>
            </a:r>
            <a:endParaRPr/>
          </a:p>
          <a:p>
            <a:pPr indent="0" lvl="0" marL="12700" marR="5080" rtl="0" algn="l">
              <a:spcBef>
                <a:spcPts val="95"/>
              </a:spcBef>
              <a:spcAft>
                <a:spcPts val="0"/>
              </a:spcAft>
              <a:buNone/>
            </a:pPr>
            <a:r>
              <a:rPr b="1" lang="en-US" sz="2800">
                <a:solidFill>
                  <a:srgbClr val="FF0000"/>
                </a:solidFill>
                <a:latin typeface="Calibri"/>
                <a:ea typeface="Calibri"/>
                <a:cs typeface="Calibri"/>
                <a:sym typeface="Calibri"/>
              </a:rPr>
              <a:t>50 pages for topics using lump sum funding</a:t>
            </a:r>
            <a:endParaRPr b="1" sz="2800">
              <a:solidFill>
                <a:srgbClr val="FF0000"/>
              </a:solidFill>
              <a:latin typeface="Calibri"/>
              <a:ea typeface="Calibri"/>
              <a:cs typeface="Calibri"/>
              <a:sym typeface="Calibri"/>
            </a:endParaRPr>
          </a:p>
          <a:p>
            <a:pPr indent="0" lvl="0" marL="12700" marR="5080" rtl="0" algn="l">
              <a:spcBef>
                <a:spcPts val="95"/>
              </a:spcBef>
              <a:spcAft>
                <a:spcPts val="0"/>
              </a:spcAft>
              <a:buNone/>
            </a:pPr>
            <a:r>
              <a:rPr b="1" lang="en-US" sz="1600">
                <a:solidFill>
                  <a:srgbClr val="FF0000"/>
                </a:solidFill>
                <a:latin typeface="Calibri"/>
                <a:ea typeface="Calibri"/>
                <a:cs typeface="Calibri"/>
                <a:sym typeface="Calibri"/>
              </a:rPr>
              <a:t>(including title page and list of participants)</a:t>
            </a:r>
            <a:endParaRPr/>
          </a:p>
          <a:p>
            <a:pPr indent="0" lvl="0" marL="12700" marR="5080" rtl="0" algn="l">
              <a:spcBef>
                <a:spcPts val="95"/>
              </a:spcBef>
              <a:spcAft>
                <a:spcPts val="0"/>
              </a:spcAft>
              <a:buNone/>
            </a:pPr>
            <a:r>
              <a:t/>
            </a:r>
            <a:endParaRPr b="1" sz="1600">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5"/>
          <p:cNvSpPr txBox="1"/>
          <p:nvPr>
            <p:ph type="title"/>
          </p:nvPr>
        </p:nvSpPr>
        <p:spPr>
          <a:xfrm>
            <a:off x="838200" y="468000"/>
            <a:ext cx="10515600" cy="600164"/>
          </a:xfrm>
          <a:prstGeom prst="rect">
            <a:avLst/>
          </a:prstGeom>
          <a:noFill/>
          <a:ln>
            <a:noFill/>
          </a:ln>
        </p:spPr>
        <p:txBody>
          <a:bodyPr anchorCtr="0" anchor="b" bIns="0" lIns="0" spcFirstLastPara="1" rIns="0" wrap="square" tIns="13325">
            <a:spAutoFit/>
          </a:bodyPr>
          <a:lstStyle/>
          <a:p>
            <a:pPr indent="0" lvl="0" marL="12700" rtl="0" algn="l">
              <a:lnSpc>
                <a:spcPct val="100000"/>
              </a:lnSpc>
              <a:spcBef>
                <a:spcPts val="0"/>
              </a:spcBef>
              <a:spcAft>
                <a:spcPts val="0"/>
              </a:spcAft>
              <a:buClr>
                <a:schemeClr val="accent2"/>
              </a:buClr>
              <a:buSzPts val="4400"/>
              <a:buFont typeface="Calibri"/>
              <a:buNone/>
            </a:pPr>
            <a:r>
              <a:rPr lang="en-US" sz="4400">
                <a:latin typeface="Calibri"/>
                <a:ea typeface="Calibri"/>
                <a:cs typeface="Calibri"/>
                <a:sym typeface="Calibri"/>
              </a:rPr>
              <a:t>B1. Excellence</a:t>
            </a:r>
            <a:endParaRPr sz="4400">
              <a:latin typeface="Calibri"/>
              <a:ea typeface="Calibri"/>
              <a:cs typeface="Calibri"/>
              <a:sym typeface="Calibri"/>
            </a:endParaRPr>
          </a:p>
        </p:txBody>
      </p:sp>
      <p:sp>
        <p:nvSpPr>
          <p:cNvPr id="249" name="Google Shape;249;p5"/>
          <p:cNvSpPr txBox="1"/>
          <p:nvPr/>
        </p:nvSpPr>
        <p:spPr>
          <a:xfrm>
            <a:off x="287389" y="1068164"/>
            <a:ext cx="6161405" cy="2049920"/>
          </a:xfrm>
          <a:prstGeom prst="rect">
            <a:avLst/>
          </a:prstGeom>
          <a:noFill/>
          <a:ln>
            <a:noFill/>
          </a:ln>
        </p:spPr>
        <p:txBody>
          <a:bodyPr anchorCtr="0" anchor="t" bIns="0" lIns="0" spcFirstLastPara="1" rIns="0" wrap="square" tIns="109850">
            <a:spAutoFit/>
          </a:bodyPr>
          <a:lstStyle/>
          <a:p>
            <a:pPr indent="0" lvl="0" marL="0" marR="0" rtl="0" algn="l">
              <a:lnSpc>
                <a:spcPct val="150000"/>
              </a:lnSpc>
              <a:spcBef>
                <a:spcPts val="0"/>
              </a:spcBef>
              <a:spcAft>
                <a:spcPts val="0"/>
              </a:spcAft>
              <a:buNone/>
            </a:pPr>
            <a:r>
              <a:rPr b="1" lang="en-US" sz="2800" u="sng">
                <a:solidFill>
                  <a:srgbClr val="7030A0"/>
                </a:solidFill>
                <a:latin typeface="Arial"/>
                <a:ea typeface="Arial"/>
                <a:cs typeface="Arial"/>
                <a:sym typeface="Arial"/>
              </a:rPr>
              <a:t>1. Excellence</a:t>
            </a:r>
            <a:endParaRPr/>
          </a:p>
          <a:p>
            <a:pPr indent="0" lvl="0" marL="0" marR="0" rtl="0" algn="l">
              <a:lnSpc>
                <a:spcPct val="150000"/>
              </a:lnSpc>
              <a:spcBef>
                <a:spcPts val="0"/>
              </a:spcBef>
              <a:spcAft>
                <a:spcPts val="0"/>
              </a:spcAft>
              <a:buNone/>
            </a:pPr>
            <a:r>
              <a:rPr b="1" lang="en-US" sz="2800">
                <a:solidFill>
                  <a:srgbClr val="7030A0"/>
                </a:solidFill>
                <a:latin typeface="Arial"/>
                <a:ea typeface="Arial"/>
                <a:cs typeface="Arial"/>
                <a:sym typeface="Arial"/>
              </a:rPr>
              <a:t>1.1  Objectives and ambition (4 p.)</a:t>
            </a:r>
            <a:endParaRPr/>
          </a:p>
          <a:p>
            <a:pPr indent="0" lvl="0" marL="0" marR="0" rtl="0" algn="l">
              <a:lnSpc>
                <a:spcPct val="150000"/>
              </a:lnSpc>
              <a:spcBef>
                <a:spcPts val="0"/>
              </a:spcBef>
              <a:spcAft>
                <a:spcPts val="0"/>
              </a:spcAft>
              <a:buNone/>
            </a:pPr>
            <a:r>
              <a:rPr b="1" lang="en-US" sz="2800">
                <a:solidFill>
                  <a:srgbClr val="7030A0"/>
                </a:solidFill>
                <a:latin typeface="Arial"/>
                <a:ea typeface="Arial"/>
                <a:cs typeface="Arial"/>
                <a:sym typeface="Arial"/>
              </a:rPr>
              <a:t>1.2  Methodology (15 pages)</a:t>
            </a:r>
            <a:endParaRPr/>
          </a:p>
        </p:txBody>
      </p:sp>
      <p:sp>
        <p:nvSpPr>
          <p:cNvPr id="250" name="Google Shape;250;p5"/>
          <p:cNvSpPr/>
          <p:nvPr/>
        </p:nvSpPr>
        <p:spPr>
          <a:xfrm>
            <a:off x="6132844" y="1237270"/>
            <a:ext cx="6059156" cy="4096798"/>
          </a:xfrm>
          <a:prstGeom prst="rect">
            <a:avLst/>
          </a:prstGeom>
          <a:solidFill>
            <a:schemeClr val="accent6"/>
          </a:solidFill>
          <a:ln cap="flat" cmpd="sng" w="12700">
            <a:solidFill>
              <a:srgbClr val="0073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rPr b="1" lang="en-US" sz="1800">
                <a:solidFill>
                  <a:schemeClr val="lt1"/>
                </a:solidFill>
                <a:latin typeface="Arial"/>
                <a:ea typeface="Arial"/>
                <a:cs typeface="Arial"/>
                <a:sym typeface="Arial"/>
              </a:rPr>
              <a:t>Excellence – aspects to be taken into account</a:t>
            </a:r>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1800"/>
              <a:buFont typeface="Noto Sans Symbols"/>
              <a:buChar char="✔"/>
            </a:pPr>
            <a:r>
              <a:rPr lang="en-US" sz="1800">
                <a:solidFill>
                  <a:schemeClr val="lt1"/>
                </a:solidFill>
                <a:latin typeface="Arial"/>
                <a:ea typeface="Arial"/>
                <a:cs typeface="Arial"/>
                <a:sym typeface="Arial"/>
              </a:rPr>
              <a:t>Clarity and pertinence of the project’s objectives, and the extent to which the proposed work is ambitious, and goes beyond the state of the art.</a:t>
            </a:r>
            <a:endParaRPr/>
          </a:p>
          <a:p>
            <a:pPr indent="-171450" lvl="0" marL="285750" marR="0" rtl="0" algn="l">
              <a:spcBef>
                <a:spcPts val="0"/>
              </a:spcBef>
              <a:spcAft>
                <a:spcPts val="0"/>
              </a:spcAft>
              <a:buClr>
                <a:schemeClr val="dk1"/>
              </a:buClr>
              <a:buSzPts val="1800"/>
              <a:buFont typeface="Noto Sans Symbols"/>
              <a:buNone/>
            </a:pPr>
            <a:r>
              <a:t/>
            </a:r>
            <a:endParaRPr sz="18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1800"/>
              <a:buFont typeface="Noto Sans Symbols"/>
              <a:buChar char="✔"/>
            </a:pPr>
            <a:r>
              <a:rPr lang="en-US" sz="1800">
                <a:solidFill>
                  <a:schemeClr val="lt1"/>
                </a:solidFill>
                <a:latin typeface="Arial"/>
                <a:ea typeface="Arial"/>
                <a:cs typeface="Arial"/>
                <a:sym typeface="Arial"/>
              </a:rPr>
              <a:t>Soundness of the </a:t>
            </a:r>
            <a:r>
              <a:rPr lang="en-US" sz="1800" u="sng">
                <a:solidFill>
                  <a:schemeClr val="lt1"/>
                </a:solidFill>
                <a:latin typeface="Arial"/>
                <a:ea typeface="Arial"/>
                <a:cs typeface="Arial"/>
                <a:sym typeface="Arial"/>
              </a:rPr>
              <a:t>proposed methodology, including the underlying concepts, models, assumptions</a:t>
            </a:r>
            <a:r>
              <a:rPr lang="en-US" sz="1800">
                <a:solidFill>
                  <a:schemeClr val="lt1"/>
                </a:solidFill>
                <a:latin typeface="Arial"/>
                <a:ea typeface="Arial"/>
                <a:cs typeface="Arial"/>
                <a:sym typeface="Arial"/>
              </a:rPr>
              <a:t>, interdisciplinary approaches, appropriate consideration of the gender dimension in research and innovation content, and the quality of open science practices, including </a:t>
            </a:r>
            <a:r>
              <a:rPr lang="en-US" sz="1800" u="sng">
                <a:solidFill>
                  <a:schemeClr val="lt1"/>
                </a:solidFill>
                <a:latin typeface="Arial"/>
                <a:ea typeface="Arial"/>
                <a:cs typeface="Arial"/>
                <a:sym typeface="Arial"/>
              </a:rPr>
              <a:t>sharing and management of research outputs </a:t>
            </a:r>
            <a:r>
              <a:rPr lang="en-US" sz="1800">
                <a:solidFill>
                  <a:schemeClr val="lt1"/>
                </a:solidFill>
                <a:latin typeface="Arial"/>
                <a:ea typeface="Arial"/>
                <a:cs typeface="Arial"/>
                <a:sym typeface="Arial"/>
              </a:rPr>
              <a:t>and engagement of citizens, civil society and end users where appropriate.</a:t>
            </a:r>
            <a:endParaRPr sz="18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6"/>
          <p:cNvSpPr txBox="1"/>
          <p:nvPr/>
        </p:nvSpPr>
        <p:spPr>
          <a:xfrm>
            <a:off x="2063552" y="1196752"/>
            <a:ext cx="7938134" cy="5191806"/>
          </a:xfrm>
          <a:prstGeom prst="rect">
            <a:avLst/>
          </a:prstGeom>
          <a:noFill/>
          <a:ln>
            <a:noFill/>
          </a:ln>
        </p:spPr>
        <p:txBody>
          <a:bodyPr anchorCtr="0" anchor="t" bIns="0" lIns="0" spcFirstLastPara="1" rIns="0" wrap="square" tIns="86975">
            <a:spAutoFit/>
          </a:bodyPr>
          <a:lstStyle/>
          <a:p>
            <a:pPr indent="-342900" lvl="0" marL="355600" marR="0" rtl="0" algn="l">
              <a:spcBef>
                <a:spcPts val="0"/>
              </a:spcBef>
              <a:spcAft>
                <a:spcPts val="0"/>
              </a:spcAft>
              <a:buClr>
                <a:srgbClr val="92D050"/>
              </a:buClr>
              <a:buSzPts val="2400"/>
              <a:buFont typeface="Noto Sans Symbols"/>
              <a:buChar char="⮚"/>
            </a:pPr>
            <a:r>
              <a:rPr b="1" lang="en-US" sz="2400">
                <a:solidFill>
                  <a:srgbClr val="17375E"/>
                </a:solidFill>
                <a:latin typeface="Calibri"/>
                <a:ea typeface="Calibri"/>
                <a:cs typeface="Calibri"/>
                <a:sym typeface="Calibri"/>
              </a:rPr>
              <a:t>Overall aim =&gt;</a:t>
            </a:r>
            <a:r>
              <a:rPr b="1" lang="en-US" sz="2400">
                <a:solidFill>
                  <a:srgbClr val="17375E"/>
                </a:solidFill>
                <a:latin typeface="Arial"/>
                <a:ea typeface="Arial"/>
                <a:cs typeface="Arial"/>
                <a:sym typeface="Arial"/>
              </a:rPr>
              <a:t>Short introductory paragraph answering 5 KEY QUESTIONS</a:t>
            </a:r>
            <a:endParaRPr b="1" sz="2400">
              <a:solidFill>
                <a:srgbClr val="17375E"/>
              </a:solidFill>
              <a:latin typeface="Calibri"/>
              <a:ea typeface="Calibri"/>
              <a:cs typeface="Calibri"/>
              <a:sym typeface="Calibri"/>
            </a:endParaRPr>
          </a:p>
          <a:p>
            <a:pPr indent="-286385" lvl="1" marL="756285" marR="0" rtl="0" algn="l">
              <a:spcBef>
                <a:spcPts val="585"/>
              </a:spcBef>
              <a:spcAft>
                <a:spcPts val="0"/>
              </a:spcAft>
              <a:buClr>
                <a:srgbClr val="92D050"/>
              </a:buClr>
              <a:buSzPts val="2400"/>
              <a:buFont typeface="Noto Sans Symbols"/>
              <a:buChar char="⮚"/>
            </a:pPr>
            <a:r>
              <a:rPr b="0" i="0" lang="en-US" sz="2400" u="none" cap="none" strike="noStrike">
                <a:solidFill>
                  <a:srgbClr val="0070C0"/>
                </a:solidFill>
                <a:latin typeface="Calibri"/>
                <a:ea typeface="Calibri"/>
                <a:cs typeface="Calibri"/>
                <a:sym typeface="Calibri"/>
              </a:rPr>
              <a:t>Which problem are you trying to solve?</a:t>
            </a:r>
            <a:endParaRPr b="0" i="0" sz="2400" u="none" cap="none" strike="noStrike">
              <a:solidFill>
                <a:srgbClr val="3F3F3F"/>
              </a:solidFill>
              <a:latin typeface="Calibri"/>
              <a:ea typeface="Calibri"/>
              <a:cs typeface="Calibri"/>
              <a:sym typeface="Calibri"/>
            </a:endParaRPr>
          </a:p>
          <a:p>
            <a:pPr indent="-286385" lvl="1" marL="756285" marR="325755" rtl="0" algn="l">
              <a:lnSpc>
                <a:spcPct val="107916"/>
              </a:lnSpc>
              <a:spcBef>
                <a:spcPts val="915"/>
              </a:spcBef>
              <a:spcAft>
                <a:spcPts val="0"/>
              </a:spcAft>
              <a:buClr>
                <a:srgbClr val="92D050"/>
              </a:buClr>
              <a:buSzPts val="2400"/>
              <a:buFont typeface="Noto Sans Symbols"/>
              <a:buChar char="⮚"/>
            </a:pPr>
            <a:r>
              <a:rPr b="0" i="0" lang="en-US" sz="2400" u="none" cap="none" strike="noStrike">
                <a:solidFill>
                  <a:srgbClr val="0070C0"/>
                </a:solidFill>
                <a:latin typeface="Calibri"/>
                <a:ea typeface="Calibri"/>
                <a:cs typeface="Calibri"/>
                <a:sym typeface="Calibri"/>
              </a:rPr>
              <a:t>Is it a European priority or could it be solved at national  level?</a:t>
            </a:r>
            <a:endParaRPr b="0" i="0" sz="2400" u="none" cap="none" strike="noStrike">
              <a:solidFill>
                <a:srgbClr val="3F3F3F"/>
              </a:solidFill>
              <a:latin typeface="Calibri"/>
              <a:ea typeface="Calibri"/>
              <a:cs typeface="Calibri"/>
              <a:sym typeface="Calibri"/>
            </a:endParaRPr>
          </a:p>
          <a:p>
            <a:pPr indent="-286385" lvl="1" marL="756285" marR="0" rtl="0" algn="l">
              <a:spcBef>
                <a:spcPts val="555"/>
              </a:spcBef>
              <a:spcAft>
                <a:spcPts val="0"/>
              </a:spcAft>
              <a:buClr>
                <a:srgbClr val="92D050"/>
              </a:buClr>
              <a:buSzPts val="2400"/>
              <a:buFont typeface="Noto Sans Symbols"/>
              <a:buChar char="⮚"/>
            </a:pPr>
            <a:r>
              <a:rPr b="0" i="0" lang="en-US" sz="2400" u="none" cap="none" strike="noStrike">
                <a:solidFill>
                  <a:srgbClr val="0070C0"/>
                </a:solidFill>
                <a:latin typeface="Calibri"/>
                <a:ea typeface="Calibri"/>
                <a:cs typeface="Calibri"/>
                <a:sym typeface="Calibri"/>
              </a:rPr>
              <a:t>Is the solution already available?</a:t>
            </a:r>
            <a:endParaRPr b="0" i="0" sz="2400" u="none" cap="none" strike="noStrike">
              <a:solidFill>
                <a:srgbClr val="3F3F3F"/>
              </a:solidFill>
              <a:latin typeface="Calibri"/>
              <a:ea typeface="Calibri"/>
              <a:cs typeface="Calibri"/>
              <a:sym typeface="Calibri"/>
            </a:endParaRPr>
          </a:p>
          <a:p>
            <a:pPr indent="-286385" lvl="1" marL="756285" marR="0" rtl="0" algn="l">
              <a:spcBef>
                <a:spcPts val="585"/>
              </a:spcBef>
              <a:spcAft>
                <a:spcPts val="0"/>
              </a:spcAft>
              <a:buClr>
                <a:srgbClr val="92D050"/>
              </a:buClr>
              <a:buSzPts val="2400"/>
              <a:buFont typeface="Noto Sans Symbols"/>
              <a:buChar char="⮚"/>
            </a:pPr>
            <a:r>
              <a:rPr b="0" i="0" lang="en-US" sz="2400" u="none" cap="none" strike="noStrike">
                <a:solidFill>
                  <a:srgbClr val="0070C0"/>
                </a:solidFill>
                <a:latin typeface="Calibri"/>
                <a:ea typeface="Calibri"/>
                <a:cs typeface="Calibri"/>
                <a:sym typeface="Calibri"/>
              </a:rPr>
              <a:t>Why now?</a:t>
            </a:r>
            <a:endParaRPr b="0" i="0" sz="2400" u="none" cap="none" strike="noStrike">
              <a:solidFill>
                <a:srgbClr val="3F3F3F"/>
              </a:solidFill>
              <a:latin typeface="Calibri"/>
              <a:ea typeface="Calibri"/>
              <a:cs typeface="Calibri"/>
              <a:sym typeface="Calibri"/>
            </a:endParaRPr>
          </a:p>
          <a:p>
            <a:pPr indent="-286385" lvl="1" marL="756285" marR="0" rtl="0" algn="l">
              <a:spcBef>
                <a:spcPts val="590"/>
              </a:spcBef>
              <a:spcAft>
                <a:spcPts val="0"/>
              </a:spcAft>
              <a:buClr>
                <a:srgbClr val="92D050"/>
              </a:buClr>
              <a:buSzPts val="2400"/>
              <a:buFont typeface="Noto Sans Symbols"/>
              <a:buChar char="⮚"/>
            </a:pPr>
            <a:r>
              <a:rPr b="0" i="0" lang="en-US" sz="2400" u="none" cap="none" strike="noStrike">
                <a:solidFill>
                  <a:srgbClr val="0070C0"/>
                </a:solidFill>
                <a:latin typeface="Calibri"/>
                <a:ea typeface="Calibri"/>
                <a:cs typeface="Calibri"/>
                <a:sym typeface="Calibri"/>
              </a:rPr>
              <a:t>Why you? Are you the best consortium to do this work?</a:t>
            </a:r>
            <a:endParaRPr b="0" i="0" sz="2400" u="none" cap="none" strike="noStrike">
              <a:solidFill>
                <a:srgbClr val="0070C0"/>
              </a:solidFill>
              <a:latin typeface="Calibri"/>
              <a:ea typeface="Calibri"/>
              <a:cs typeface="Calibri"/>
              <a:sym typeface="Calibri"/>
            </a:endParaRPr>
          </a:p>
          <a:p>
            <a:pPr indent="-342900" lvl="0" marL="355600" marR="0" rtl="0" algn="l">
              <a:spcBef>
                <a:spcPts val="685"/>
              </a:spcBef>
              <a:spcAft>
                <a:spcPts val="0"/>
              </a:spcAft>
              <a:buClr>
                <a:srgbClr val="92D050"/>
              </a:buClr>
              <a:buSzPts val="2400"/>
              <a:buFont typeface="Noto Sans Symbols"/>
              <a:buChar char="⮚"/>
            </a:pPr>
            <a:r>
              <a:rPr b="1" lang="en-US" sz="2400">
                <a:solidFill>
                  <a:srgbClr val="17375E"/>
                </a:solidFill>
                <a:latin typeface="Arial"/>
                <a:ea typeface="Arial"/>
                <a:cs typeface="Arial"/>
                <a:sym typeface="Arial"/>
              </a:rPr>
              <a:t>2-3 OVERALL OBJECTIVES</a:t>
            </a:r>
            <a:endParaRPr sz="2400">
              <a:solidFill>
                <a:srgbClr val="3F3F3F"/>
              </a:solidFill>
              <a:latin typeface="Arial"/>
              <a:ea typeface="Arial"/>
              <a:cs typeface="Arial"/>
              <a:sym typeface="Arial"/>
            </a:endParaRPr>
          </a:p>
          <a:p>
            <a:pPr indent="-342900" lvl="0" marL="355600" marR="0" rtl="0" algn="l">
              <a:spcBef>
                <a:spcPts val="590"/>
              </a:spcBef>
              <a:spcAft>
                <a:spcPts val="0"/>
              </a:spcAft>
              <a:buClr>
                <a:srgbClr val="92D050"/>
              </a:buClr>
              <a:buSzPts val="2400"/>
              <a:buFont typeface="Noto Sans Symbols"/>
              <a:buChar char="⮚"/>
            </a:pPr>
            <a:r>
              <a:rPr b="1" lang="en-US" sz="2400">
                <a:solidFill>
                  <a:srgbClr val="17375E"/>
                </a:solidFill>
                <a:latin typeface="Arial"/>
                <a:ea typeface="Arial"/>
                <a:cs typeface="Arial"/>
                <a:sym typeface="Arial"/>
              </a:rPr>
              <a:t>Specific objectives (not more then 5)</a:t>
            </a:r>
            <a:endParaRPr/>
          </a:p>
          <a:p>
            <a:pPr indent="0" lvl="1" marL="469900" marR="0" rtl="0" algn="l">
              <a:spcBef>
                <a:spcPts val="590"/>
              </a:spcBef>
              <a:spcAft>
                <a:spcPts val="0"/>
              </a:spcAft>
              <a:buNone/>
            </a:pPr>
            <a:r>
              <a:t/>
            </a:r>
            <a:endParaRPr b="0" i="0" sz="2400" u="none" cap="none" strike="noStrike">
              <a:solidFill>
                <a:srgbClr val="0070C0"/>
              </a:solidFill>
              <a:latin typeface="Calibri"/>
              <a:ea typeface="Calibri"/>
              <a:cs typeface="Calibri"/>
              <a:sym typeface="Calibri"/>
            </a:endParaRPr>
          </a:p>
          <a:p>
            <a:pPr indent="-133984" lvl="1" marL="756285" marR="0" rtl="0" algn="l">
              <a:spcBef>
                <a:spcPts val="590"/>
              </a:spcBef>
              <a:spcAft>
                <a:spcPts val="0"/>
              </a:spcAft>
              <a:buClr>
                <a:srgbClr val="92D050"/>
              </a:buClr>
              <a:buSzPts val="2400"/>
              <a:buFont typeface="Noto Sans Symbols"/>
              <a:buNone/>
            </a:pPr>
            <a:r>
              <a:t/>
            </a:r>
            <a:endParaRPr b="0" i="0" sz="2400" u="none" cap="none" strike="noStrike">
              <a:solidFill>
                <a:srgbClr val="3F3F3F"/>
              </a:solidFill>
              <a:latin typeface="Calibri"/>
              <a:ea typeface="Calibri"/>
              <a:cs typeface="Calibri"/>
              <a:sym typeface="Calibri"/>
            </a:endParaRPr>
          </a:p>
        </p:txBody>
      </p:sp>
      <p:sp>
        <p:nvSpPr>
          <p:cNvPr id="256" name="Google Shape;256;p6"/>
          <p:cNvSpPr txBox="1"/>
          <p:nvPr>
            <p:ph type="title"/>
          </p:nvPr>
        </p:nvSpPr>
        <p:spPr>
          <a:xfrm>
            <a:off x="838200" y="562256"/>
            <a:ext cx="10515600" cy="505908"/>
          </a:xfrm>
          <a:prstGeom prst="rect">
            <a:avLst/>
          </a:prstGeom>
          <a:noFill/>
          <a:ln>
            <a:noFill/>
          </a:ln>
        </p:spPr>
        <p:txBody>
          <a:bodyPr anchorCtr="0" anchor="b" bIns="0" lIns="0" spcFirstLastPara="1" rIns="0" wrap="square" tIns="13325">
            <a:spAutoFit/>
          </a:bodyPr>
          <a:lstStyle/>
          <a:p>
            <a:pPr indent="0" lvl="0" marL="12700" rtl="0" algn="l">
              <a:lnSpc>
                <a:spcPct val="100000"/>
              </a:lnSpc>
              <a:spcBef>
                <a:spcPts val="0"/>
              </a:spcBef>
              <a:spcAft>
                <a:spcPts val="0"/>
              </a:spcAft>
              <a:buClr>
                <a:schemeClr val="accent2"/>
              </a:buClr>
              <a:buSzPts val="3200"/>
              <a:buFont typeface="Arial"/>
              <a:buNone/>
            </a:pPr>
            <a:r>
              <a:rPr lang="en-US" sz="3200"/>
              <a:t>B1.1 Objectives &amp; Ambition</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7"/>
          <p:cNvSpPr txBox="1"/>
          <p:nvPr>
            <p:ph type="title"/>
          </p:nvPr>
        </p:nvSpPr>
        <p:spPr>
          <a:xfrm>
            <a:off x="838200" y="468000"/>
            <a:ext cx="10515600" cy="600164"/>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accent2"/>
              </a:buClr>
              <a:buSzPts val="3200"/>
              <a:buFont typeface="Arial"/>
              <a:buNone/>
            </a:pPr>
            <a:r>
              <a:rPr lang="en-US" sz="3200"/>
              <a:t>Objectives </a:t>
            </a:r>
            <a:r>
              <a:rPr lang="en-US" sz="3600"/>
              <a:t>≠ </a:t>
            </a:r>
            <a:r>
              <a:rPr lang="en-US" sz="3200"/>
              <a:t>activities!</a:t>
            </a:r>
            <a:endParaRPr sz="3200"/>
          </a:p>
        </p:txBody>
      </p:sp>
      <p:sp>
        <p:nvSpPr>
          <p:cNvPr id="262" name="Google Shape;262;p7"/>
          <p:cNvSpPr txBox="1"/>
          <p:nvPr/>
        </p:nvSpPr>
        <p:spPr>
          <a:xfrm>
            <a:off x="2639109" y="2032517"/>
            <a:ext cx="4701540" cy="2856550"/>
          </a:xfrm>
          <a:prstGeom prst="rect">
            <a:avLst/>
          </a:prstGeom>
          <a:noFill/>
          <a:ln>
            <a:noFill/>
          </a:ln>
        </p:spPr>
        <p:txBody>
          <a:bodyPr anchorCtr="0" anchor="t" bIns="0" lIns="0" spcFirstLastPara="1" rIns="0" wrap="square" tIns="113650">
            <a:spAutoFit/>
          </a:bodyPr>
          <a:lstStyle/>
          <a:p>
            <a:pPr indent="-342900" lvl="0" marL="355600" marR="0" rtl="0" algn="l">
              <a:spcBef>
                <a:spcPts val="0"/>
              </a:spcBef>
              <a:spcAft>
                <a:spcPts val="0"/>
              </a:spcAft>
              <a:buClr>
                <a:srgbClr val="254061"/>
              </a:buClr>
              <a:buSzPts val="3200"/>
              <a:buFont typeface="Arial"/>
              <a:buChar char="•"/>
            </a:pPr>
            <a:r>
              <a:rPr lang="en-US" sz="3200">
                <a:solidFill>
                  <a:srgbClr val="254061"/>
                </a:solidFill>
                <a:latin typeface="Calibri"/>
                <a:ea typeface="Calibri"/>
                <a:cs typeface="Calibri"/>
                <a:sym typeface="Calibri"/>
              </a:rPr>
              <a:t>The right question:</a:t>
            </a:r>
            <a:endParaRPr sz="3200">
              <a:solidFill>
                <a:srgbClr val="3F3F3F"/>
              </a:solidFill>
              <a:latin typeface="Calibri"/>
              <a:ea typeface="Calibri"/>
              <a:cs typeface="Calibri"/>
              <a:sym typeface="Calibri"/>
            </a:endParaRPr>
          </a:p>
          <a:p>
            <a:pPr indent="-286385" lvl="1" marL="756285" marR="0" rtl="0" algn="l">
              <a:spcBef>
                <a:spcPts val="690"/>
              </a:spcBef>
              <a:spcAft>
                <a:spcPts val="0"/>
              </a:spcAft>
              <a:buClr>
                <a:srgbClr val="00B050"/>
              </a:buClr>
              <a:buSzPts val="2800"/>
              <a:buFont typeface="Arial"/>
              <a:buChar char="–"/>
            </a:pPr>
            <a:r>
              <a:rPr b="1" i="0" lang="en-US" sz="2800" u="none" cap="none" strike="noStrike">
                <a:solidFill>
                  <a:srgbClr val="00B050"/>
                </a:solidFill>
                <a:latin typeface="Calibri"/>
                <a:ea typeface="Calibri"/>
                <a:cs typeface="Calibri"/>
                <a:sym typeface="Calibri"/>
              </a:rPr>
              <a:t>What do I plan to achieve?</a:t>
            </a:r>
            <a:endParaRPr b="0" i="0" sz="2800" u="none" cap="none" strike="noStrike">
              <a:solidFill>
                <a:srgbClr val="3F3F3F"/>
              </a:solidFill>
              <a:latin typeface="Calibri"/>
              <a:ea typeface="Calibri"/>
              <a:cs typeface="Calibri"/>
              <a:sym typeface="Calibri"/>
            </a:endParaRPr>
          </a:p>
          <a:p>
            <a:pPr indent="0" lvl="1" marL="457200" marR="0" rtl="0" algn="l">
              <a:spcBef>
                <a:spcPts val="10"/>
              </a:spcBef>
              <a:spcAft>
                <a:spcPts val="0"/>
              </a:spcAft>
              <a:buClr>
                <a:schemeClr val="dk1"/>
              </a:buClr>
              <a:buSzPts val="4650"/>
              <a:buFont typeface="Arial"/>
              <a:buNone/>
            </a:pPr>
            <a:r>
              <a:t/>
            </a:r>
            <a:endParaRPr b="0" i="0" sz="4650" u="none" cap="none" strike="noStrike">
              <a:solidFill>
                <a:srgbClr val="3F3F3F"/>
              </a:solidFill>
              <a:latin typeface="Times New Roman"/>
              <a:ea typeface="Times New Roman"/>
              <a:cs typeface="Times New Roman"/>
              <a:sym typeface="Times New Roman"/>
            </a:endParaRPr>
          </a:p>
          <a:p>
            <a:pPr indent="-342900" lvl="0" marL="355600" marR="0" rtl="0" algn="l">
              <a:spcBef>
                <a:spcPts val="0"/>
              </a:spcBef>
              <a:spcAft>
                <a:spcPts val="0"/>
              </a:spcAft>
              <a:buClr>
                <a:srgbClr val="254061"/>
              </a:buClr>
              <a:buSzPts val="3200"/>
              <a:buFont typeface="Arial"/>
              <a:buChar char="•"/>
            </a:pPr>
            <a:r>
              <a:rPr lang="en-US" sz="3200">
                <a:solidFill>
                  <a:srgbClr val="254061"/>
                </a:solidFill>
                <a:latin typeface="Calibri"/>
                <a:ea typeface="Calibri"/>
                <a:cs typeface="Calibri"/>
                <a:sym typeface="Calibri"/>
              </a:rPr>
              <a:t>The wrong question:</a:t>
            </a:r>
            <a:endParaRPr sz="3200">
              <a:solidFill>
                <a:srgbClr val="3F3F3F"/>
              </a:solidFill>
              <a:latin typeface="Calibri"/>
              <a:ea typeface="Calibri"/>
              <a:cs typeface="Calibri"/>
              <a:sym typeface="Calibri"/>
            </a:endParaRPr>
          </a:p>
          <a:p>
            <a:pPr indent="-286385" lvl="1" marL="756285" marR="0" rtl="0" algn="l">
              <a:spcBef>
                <a:spcPts val="690"/>
              </a:spcBef>
              <a:spcAft>
                <a:spcPts val="0"/>
              </a:spcAft>
              <a:buClr>
                <a:srgbClr val="0070C0"/>
              </a:buClr>
              <a:buSzPts val="2800"/>
              <a:buFont typeface="Arial"/>
              <a:buChar char="–"/>
            </a:pPr>
            <a:r>
              <a:rPr b="1" i="0" lang="en-US" sz="2800" u="none" cap="none" strike="noStrike">
                <a:solidFill>
                  <a:srgbClr val="0070C0"/>
                </a:solidFill>
                <a:latin typeface="Calibri"/>
                <a:ea typeface="Calibri"/>
                <a:cs typeface="Calibri"/>
                <a:sym typeface="Calibri"/>
              </a:rPr>
              <a:t>What am I going to do?</a:t>
            </a:r>
            <a:endParaRPr b="0" i="0" sz="2800" u="none" cap="none" strike="noStrike">
              <a:solidFill>
                <a:srgbClr val="3F3F3F"/>
              </a:solidFill>
              <a:latin typeface="Calibri"/>
              <a:ea typeface="Calibri"/>
              <a:cs typeface="Calibri"/>
              <a:sym typeface="Calibri"/>
            </a:endParaRPr>
          </a:p>
        </p:txBody>
      </p:sp>
      <p:cxnSp>
        <p:nvCxnSpPr>
          <p:cNvPr id="263" name="Google Shape;263;p7"/>
          <p:cNvCxnSpPr/>
          <p:nvPr/>
        </p:nvCxnSpPr>
        <p:spPr>
          <a:xfrm flipH="1" rot="10800000">
            <a:off x="3431704" y="3717032"/>
            <a:ext cx="2979940" cy="1584176"/>
          </a:xfrm>
          <a:prstGeom prst="straightConnector1">
            <a:avLst/>
          </a:prstGeom>
          <a:noFill/>
          <a:ln cap="flat" cmpd="sng" w="12700">
            <a:solidFill>
              <a:schemeClr val="accent6"/>
            </a:solidFill>
            <a:prstDash val="solid"/>
            <a:miter lim="800000"/>
            <a:headEnd len="sm" w="sm" type="none"/>
            <a:tailEnd len="sm" w="sm" type="none"/>
          </a:ln>
        </p:spPr>
      </p:cxnSp>
      <p:cxnSp>
        <p:nvCxnSpPr>
          <p:cNvPr id="264" name="Google Shape;264;p7"/>
          <p:cNvCxnSpPr/>
          <p:nvPr/>
        </p:nvCxnSpPr>
        <p:spPr>
          <a:xfrm rot="10800000">
            <a:off x="3647728" y="3438089"/>
            <a:ext cx="2340268" cy="2439888"/>
          </a:xfrm>
          <a:prstGeom prst="straightConnector1">
            <a:avLst/>
          </a:prstGeom>
          <a:noFill/>
          <a:ln cap="flat" cmpd="sng" w="12700">
            <a:solidFill>
              <a:schemeClr val="accent6"/>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8"/>
          <p:cNvSpPr txBox="1"/>
          <p:nvPr>
            <p:ph type="title"/>
          </p:nvPr>
        </p:nvSpPr>
        <p:spPr>
          <a:xfrm>
            <a:off x="838200" y="468000"/>
            <a:ext cx="10515600" cy="600164"/>
          </a:xfrm>
          <a:prstGeom prst="rect">
            <a:avLst/>
          </a:prstGeom>
          <a:noFill/>
          <a:ln>
            <a:noFill/>
          </a:ln>
        </p:spPr>
        <p:txBody>
          <a:bodyPr anchorCtr="0" anchor="b" bIns="0" lIns="0" spcFirstLastPara="1" rIns="0" wrap="square" tIns="13325">
            <a:spAutoFit/>
          </a:bodyPr>
          <a:lstStyle/>
          <a:p>
            <a:pPr indent="0" lvl="0" marL="12700" rtl="0" algn="l">
              <a:lnSpc>
                <a:spcPct val="100000"/>
              </a:lnSpc>
              <a:spcBef>
                <a:spcPts val="0"/>
              </a:spcBef>
              <a:spcAft>
                <a:spcPts val="0"/>
              </a:spcAft>
              <a:buClr>
                <a:schemeClr val="accent2"/>
              </a:buClr>
              <a:buSzPts val="3200"/>
              <a:buFont typeface="Arial"/>
              <a:buNone/>
            </a:pPr>
            <a:r>
              <a:rPr lang="en-US" sz="3200"/>
              <a:t>S M A R T OBJECTIVES</a:t>
            </a:r>
            <a:endParaRPr sz="3200"/>
          </a:p>
        </p:txBody>
      </p:sp>
      <p:sp>
        <p:nvSpPr>
          <p:cNvPr id="270" name="Google Shape;270;p8"/>
          <p:cNvSpPr txBox="1"/>
          <p:nvPr/>
        </p:nvSpPr>
        <p:spPr>
          <a:xfrm>
            <a:off x="514414" y="1228443"/>
            <a:ext cx="217804" cy="513715"/>
          </a:xfrm>
          <a:prstGeom prst="rect">
            <a:avLst/>
          </a:prstGeom>
          <a:noFill/>
          <a:ln>
            <a:noFill/>
          </a:ln>
        </p:spPr>
        <p:txBody>
          <a:bodyPr anchorCtr="0" anchor="t" bIns="0" lIns="0" spcFirstLastPara="1" rIns="0" wrap="square" tIns="13325">
            <a:spAutoFit/>
          </a:bodyPr>
          <a:lstStyle/>
          <a:p>
            <a:pPr indent="0" lvl="0" marL="12700" marR="0" rtl="0" algn="l">
              <a:spcBef>
                <a:spcPts val="0"/>
              </a:spcBef>
              <a:spcAft>
                <a:spcPts val="0"/>
              </a:spcAft>
              <a:buNone/>
            </a:pPr>
            <a:r>
              <a:rPr b="1" lang="en-US" sz="3200">
                <a:solidFill>
                  <a:srgbClr val="0070C0"/>
                </a:solidFill>
                <a:latin typeface="Calibri"/>
                <a:ea typeface="Calibri"/>
                <a:cs typeface="Calibri"/>
                <a:sym typeface="Calibri"/>
              </a:rPr>
              <a:t>S</a:t>
            </a:r>
            <a:endParaRPr sz="3200">
              <a:solidFill>
                <a:srgbClr val="3F3F3F"/>
              </a:solidFill>
              <a:latin typeface="Calibri"/>
              <a:ea typeface="Calibri"/>
              <a:cs typeface="Calibri"/>
              <a:sym typeface="Calibri"/>
            </a:endParaRPr>
          </a:p>
        </p:txBody>
      </p:sp>
      <p:sp>
        <p:nvSpPr>
          <p:cNvPr id="271" name="Google Shape;271;p8"/>
          <p:cNvSpPr txBox="1"/>
          <p:nvPr/>
        </p:nvSpPr>
        <p:spPr>
          <a:xfrm>
            <a:off x="514414" y="1139257"/>
            <a:ext cx="5172953" cy="3574054"/>
          </a:xfrm>
          <a:prstGeom prst="rect">
            <a:avLst/>
          </a:prstGeom>
          <a:noFill/>
          <a:ln>
            <a:noFill/>
          </a:ln>
        </p:spPr>
        <p:txBody>
          <a:bodyPr anchorCtr="0" anchor="t" bIns="0" lIns="0" spcFirstLastPara="1" rIns="0" wrap="square" tIns="123175">
            <a:spAutoFit/>
          </a:bodyPr>
          <a:lstStyle/>
          <a:p>
            <a:pPr indent="0" lvl="0" marL="435609" marR="0" rtl="0" algn="l">
              <a:spcBef>
                <a:spcPts val="0"/>
              </a:spcBef>
              <a:spcAft>
                <a:spcPts val="0"/>
              </a:spcAft>
              <a:buNone/>
            </a:pPr>
            <a:r>
              <a:rPr lang="en-US" sz="2800">
                <a:solidFill>
                  <a:srgbClr val="0070C0"/>
                </a:solidFill>
                <a:latin typeface="Calibri"/>
                <a:ea typeface="Calibri"/>
                <a:cs typeface="Calibri"/>
                <a:sym typeface="Calibri"/>
              </a:rPr>
              <a:t>specific, concrete</a:t>
            </a:r>
            <a:endParaRPr sz="2800">
              <a:solidFill>
                <a:srgbClr val="3F3F3F"/>
              </a:solidFill>
              <a:latin typeface="Calibri"/>
              <a:ea typeface="Calibri"/>
              <a:cs typeface="Calibri"/>
              <a:sym typeface="Calibri"/>
            </a:endParaRPr>
          </a:p>
          <a:p>
            <a:pPr indent="-342900" lvl="0" marL="812800" marR="0" rtl="0" algn="l">
              <a:spcBef>
                <a:spcPts val="635"/>
              </a:spcBef>
              <a:spcAft>
                <a:spcPts val="0"/>
              </a:spcAft>
              <a:buClr>
                <a:srgbClr val="254061"/>
              </a:buClr>
              <a:buSzPts val="2000"/>
              <a:buFont typeface="Arial"/>
              <a:buChar char="•"/>
            </a:pPr>
            <a:r>
              <a:rPr lang="en-US" sz="2000">
                <a:solidFill>
                  <a:srgbClr val="254061"/>
                </a:solidFill>
                <a:latin typeface="Calibri"/>
                <a:ea typeface="Calibri"/>
                <a:cs typeface="Calibri"/>
                <a:sym typeface="Calibri"/>
              </a:rPr>
              <a:t>What </a:t>
            </a:r>
            <a:r>
              <a:rPr b="1" lang="en-US" sz="2000">
                <a:solidFill>
                  <a:srgbClr val="254061"/>
                </a:solidFill>
                <a:latin typeface="Calibri"/>
                <a:ea typeface="Calibri"/>
                <a:cs typeface="Calibri"/>
                <a:sym typeface="Calibri"/>
              </a:rPr>
              <a:t>exactly </a:t>
            </a:r>
            <a:r>
              <a:rPr lang="en-US" sz="2000">
                <a:solidFill>
                  <a:srgbClr val="254061"/>
                </a:solidFill>
                <a:latin typeface="Calibri"/>
                <a:ea typeface="Calibri"/>
                <a:cs typeface="Calibri"/>
                <a:sym typeface="Calibri"/>
              </a:rPr>
              <a:t>are you going to achieve?</a:t>
            </a:r>
            <a:endParaRPr sz="2000">
              <a:solidFill>
                <a:srgbClr val="3F3F3F"/>
              </a:solidFill>
              <a:latin typeface="Calibri"/>
              <a:ea typeface="Calibri"/>
              <a:cs typeface="Calibri"/>
              <a:sym typeface="Calibri"/>
            </a:endParaRPr>
          </a:p>
          <a:p>
            <a:pPr indent="-342900" lvl="0" marL="812800" marR="0" rtl="0" algn="l">
              <a:spcBef>
                <a:spcPts val="480"/>
              </a:spcBef>
              <a:spcAft>
                <a:spcPts val="0"/>
              </a:spcAft>
              <a:buClr>
                <a:srgbClr val="254061"/>
              </a:buClr>
              <a:buSzPts val="2000"/>
              <a:buFont typeface="Arial"/>
              <a:buChar char="•"/>
            </a:pPr>
            <a:r>
              <a:rPr lang="en-US" sz="2000">
                <a:solidFill>
                  <a:srgbClr val="254061"/>
                </a:solidFill>
                <a:latin typeface="Calibri"/>
                <a:ea typeface="Calibri"/>
                <a:cs typeface="Calibri"/>
                <a:sym typeface="Calibri"/>
              </a:rPr>
              <a:t>Is the objective written in a clear and </a:t>
            </a:r>
            <a:r>
              <a:rPr b="1" lang="en-US" sz="2000">
                <a:solidFill>
                  <a:srgbClr val="254061"/>
                </a:solidFill>
                <a:latin typeface="Calibri"/>
                <a:ea typeface="Calibri"/>
                <a:cs typeface="Calibri"/>
                <a:sym typeface="Calibri"/>
              </a:rPr>
              <a:t>comprehensible </a:t>
            </a:r>
            <a:r>
              <a:rPr lang="en-US" sz="2000">
                <a:solidFill>
                  <a:srgbClr val="254061"/>
                </a:solidFill>
                <a:latin typeface="Calibri"/>
                <a:ea typeface="Calibri"/>
                <a:cs typeface="Calibri"/>
                <a:sym typeface="Calibri"/>
              </a:rPr>
              <a:t>way?</a:t>
            </a:r>
            <a:endParaRPr sz="2000">
              <a:solidFill>
                <a:srgbClr val="3F3F3F"/>
              </a:solidFill>
              <a:latin typeface="Calibri"/>
              <a:ea typeface="Calibri"/>
              <a:cs typeface="Calibri"/>
              <a:sym typeface="Calibri"/>
            </a:endParaRPr>
          </a:p>
          <a:p>
            <a:pPr indent="0" lvl="0" marL="12700" marR="0" rtl="0" algn="l">
              <a:spcBef>
                <a:spcPts val="695"/>
              </a:spcBef>
              <a:spcAft>
                <a:spcPts val="0"/>
              </a:spcAft>
              <a:buNone/>
            </a:pPr>
            <a:r>
              <a:rPr b="1" lang="en-US" sz="3200">
                <a:solidFill>
                  <a:srgbClr val="0070C0"/>
                </a:solidFill>
                <a:latin typeface="Calibri"/>
                <a:ea typeface="Calibri"/>
                <a:cs typeface="Calibri"/>
                <a:sym typeface="Calibri"/>
              </a:rPr>
              <a:t>M	</a:t>
            </a:r>
            <a:r>
              <a:rPr lang="en-US" sz="2800">
                <a:solidFill>
                  <a:srgbClr val="0070C0"/>
                </a:solidFill>
                <a:latin typeface="Calibri"/>
                <a:ea typeface="Calibri"/>
                <a:cs typeface="Calibri"/>
                <a:sym typeface="Calibri"/>
              </a:rPr>
              <a:t>measurable</a:t>
            </a:r>
            <a:endParaRPr sz="2800">
              <a:solidFill>
                <a:srgbClr val="3F3F3F"/>
              </a:solidFill>
              <a:latin typeface="Calibri"/>
              <a:ea typeface="Calibri"/>
              <a:cs typeface="Calibri"/>
              <a:sym typeface="Calibri"/>
            </a:endParaRPr>
          </a:p>
          <a:p>
            <a:pPr indent="-342900" lvl="0" marL="812800" marR="0" rtl="0" algn="l">
              <a:spcBef>
                <a:spcPts val="550"/>
              </a:spcBef>
              <a:spcAft>
                <a:spcPts val="0"/>
              </a:spcAft>
              <a:buClr>
                <a:srgbClr val="254061"/>
              </a:buClr>
              <a:buSzPts val="2000"/>
              <a:buFont typeface="Arial"/>
              <a:buChar char="•"/>
            </a:pPr>
            <a:r>
              <a:rPr lang="en-US" sz="2000">
                <a:solidFill>
                  <a:srgbClr val="254061"/>
                </a:solidFill>
                <a:latin typeface="Calibri"/>
                <a:ea typeface="Calibri"/>
                <a:cs typeface="Calibri"/>
                <a:sym typeface="Calibri"/>
              </a:rPr>
              <a:t>How can you tell if the objective is reached?</a:t>
            </a:r>
            <a:endParaRPr sz="2000">
              <a:solidFill>
                <a:srgbClr val="3F3F3F"/>
              </a:solidFill>
              <a:latin typeface="Calibri"/>
              <a:ea typeface="Calibri"/>
              <a:cs typeface="Calibri"/>
              <a:sym typeface="Calibri"/>
            </a:endParaRPr>
          </a:p>
          <a:p>
            <a:pPr indent="-342900" lvl="0" marL="812800" marR="351155" rtl="0" algn="l">
              <a:spcBef>
                <a:spcPts val="480"/>
              </a:spcBef>
              <a:spcAft>
                <a:spcPts val="0"/>
              </a:spcAft>
              <a:buClr>
                <a:srgbClr val="254061"/>
              </a:buClr>
              <a:buSzPts val="2000"/>
              <a:buFont typeface="Arial"/>
              <a:buChar char="•"/>
            </a:pPr>
            <a:r>
              <a:rPr lang="en-US" sz="2000">
                <a:solidFill>
                  <a:srgbClr val="254061"/>
                </a:solidFill>
                <a:latin typeface="Calibri"/>
                <a:ea typeface="Calibri"/>
                <a:cs typeface="Calibri"/>
                <a:sym typeface="Calibri"/>
              </a:rPr>
              <a:t>Are there clear </a:t>
            </a:r>
            <a:r>
              <a:rPr b="1" lang="en-US" sz="2000">
                <a:solidFill>
                  <a:srgbClr val="254061"/>
                </a:solidFill>
                <a:latin typeface="Calibri"/>
                <a:ea typeface="Calibri"/>
                <a:cs typeface="Calibri"/>
                <a:sym typeface="Calibri"/>
              </a:rPr>
              <a:t>indicators </a:t>
            </a:r>
            <a:r>
              <a:rPr lang="en-US" sz="2000">
                <a:solidFill>
                  <a:srgbClr val="254061"/>
                </a:solidFill>
                <a:latin typeface="Calibri"/>
                <a:ea typeface="Calibri"/>
                <a:cs typeface="Calibri"/>
                <a:sym typeface="Calibri"/>
              </a:rPr>
              <a:t>or </a:t>
            </a:r>
            <a:r>
              <a:rPr b="1" lang="en-US" sz="2000">
                <a:solidFill>
                  <a:srgbClr val="254061"/>
                </a:solidFill>
                <a:latin typeface="Calibri"/>
                <a:ea typeface="Calibri"/>
                <a:cs typeface="Calibri"/>
                <a:sym typeface="Calibri"/>
              </a:rPr>
              <a:t>parameters </a:t>
            </a:r>
            <a:r>
              <a:rPr lang="en-US" sz="2000">
                <a:solidFill>
                  <a:srgbClr val="254061"/>
                </a:solidFill>
                <a:latin typeface="Calibri"/>
                <a:ea typeface="Calibri"/>
                <a:cs typeface="Calibri"/>
                <a:sym typeface="Calibri"/>
              </a:rPr>
              <a:t>to measure the  objective?</a:t>
            </a:r>
            <a:endParaRPr sz="2000">
              <a:solidFill>
                <a:srgbClr val="3F3F3F"/>
              </a:solidFill>
              <a:latin typeface="Calibri"/>
              <a:ea typeface="Calibri"/>
              <a:cs typeface="Calibri"/>
              <a:sym typeface="Calibri"/>
            </a:endParaRPr>
          </a:p>
        </p:txBody>
      </p:sp>
      <p:sp>
        <p:nvSpPr>
          <p:cNvPr id="272" name="Google Shape;272;p8"/>
          <p:cNvSpPr txBox="1"/>
          <p:nvPr/>
        </p:nvSpPr>
        <p:spPr>
          <a:xfrm>
            <a:off x="5687367" y="964529"/>
            <a:ext cx="6163257" cy="3923510"/>
          </a:xfrm>
          <a:prstGeom prst="rect">
            <a:avLst/>
          </a:prstGeom>
          <a:noFill/>
          <a:ln>
            <a:noFill/>
          </a:ln>
        </p:spPr>
        <p:txBody>
          <a:bodyPr anchorCtr="0" anchor="t" bIns="0" lIns="0" spcFirstLastPara="1" rIns="0" wrap="square" tIns="123825">
            <a:spAutoFit/>
          </a:bodyPr>
          <a:lstStyle/>
          <a:p>
            <a:pPr indent="0" lvl="0" marL="12700" marR="0" rtl="0" algn="l">
              <a:spcBef>
                <a:spcPts val="0"/>
              </a:spcBef>
              <a:spcAft>
                <a:spcPts val="0"/>
              </a:spcAft>
              <a:buNone/>
            </a:pPr>
            <a:r>
              <a:rPr b="1" lang="en-US" sz="3200">
                <a:solidFill>
                  <a:srgbClr val="0070C0"/>
                </a:solidFill>
                <a:latin typeface="Calibri"/>
                <a:ea typeface="Calibri"/>
                <a:cs typeface="Calibri"/>
                <a:sym typeface="Calibri"/>
              </a:rPr>
              <a:t>A	</a:t>
            </a:r>
            <a:r>
              <a:rPr lang="en-US" sz="2800">
                <a:solidFill>
                  <a:srgbClr val="0070C0"/>
                </a:solidFill>
                <a:latin typeface="Calibri"/>
                <a:ea typeface="Calibri"/>
                <a:cs typeface="Calibri"/>
                <a:sym typeface="Calibri"/>
              </a:rPr>
              <a:t>acceptable</a:t>
            </a:r>
            <a:endParaRPr sz="2800">
              <a:solidFill>
                <a:srgbClr val="3F3F3F"/>
              </a:solidFill>
              <a:latin typeface="Calibri"/>
              <a:ea typeface="Calibri"/>
              <a:cs typeface="Calibri"/>
              <a:sym typeface="Calibri"/>
            </a:endParaRPr>
          </a:p>
          <a:p>
            <a:pPr indent="-342900" lvl="0" marL="812800" marR="0" rtl="0" algn="l">
              <a:spcBef>
                <a:spcPts val="555"/>
              </a:spcBef>
              <a:spcAft>
                <a:spcPts val="0"/>
              </a:spcAft>
              <a:buClr>
                <a:srgbClr val="254061"/>
              </a:buClr>
              <a:buSzPts val="2000"/>
              <a:buFont typeface="Arial"/>
              <a:buChar char="•"/>
            </a:pPr>
            <a:r>
              <a:rPr lang="en-US" sz="2000">
                <a:solidFill>
                  <a:srgbClr val="254061"/>
                </a:solidFill>
                <a:latin typeface="Calibri"/>
                <a:ea typeface="Calibri"/>
                <a:cs typeface="Calibri"/>
                <a:sym typeface="Calibri"/>
              </a:rPr>
              <a:t>Acceptance of project results by stakeholders?</a:t>
            </a:r>
            <a:endParaRPr sz="2000">
              <a:solidFill>
                <a:srgbClr val="3F3F3F"/>
              </a:solidFill>
              <a:latin typeface="Calibri"/>
              <a:ea typeface="Calibri"/>
              <a:cs typeface="Calibri"/>
              <a:sym typeface="Calibri"/>
            </a:endParaRPr>
          </a:p>
          <a:p>
            <a:pPr indent="-342900" lvl="0" marL="812800" marR="127000" rtl="0" algn="l">
              <a:spcBef>
                <a:spcPts val="480"/>
              </a:spcBef>
              <a:spcAft>
                <a:spcPts val="0"/>
              </a:spcAft>
              <a:buClr>
                <a:srgbClr val="254061"/>
              </a:buClr>
              <a:buSzPts val="2000"/>
              <a:buFont typeface="Arial"/>
              <a:buChar char="•"/>
            </a:pPr>
            <a:r>
              <a:rPr lang="en-US" sz="2000">
                <a:solidFill>
                  <a:srgbClr val="254061"/>
                </a:solidFill>
                <a:latin typeface="Calibri"/>
                <a:ea typeface="Calibri"/>
                <a:cs typeface="Calibri"/>
                <a:sym typeface="Calibri"/>
              </a:rPr>
              <a:t>Do the objectives provide an </a:t>
            </a:r>
            <a:r>
              <a:rPr b="1" lang="en-US" sz="2000">
                <a:solidFill>
                  <a:srgbClr val="254061"/>
                </a:solidFill>
                <a:latin typeface="Calibri"/>
                <a:ea typeface="Calibri"/>
                <a:cs typeface="Calibri"/>
                <a:sym typeface="Calibri"/>
              </a:rPr>
              <a:t>acceptable solution </a:t>
            </a:r>
            <a:r>
              <a:rPr lang="en-US" sz="2000">
                <a:solidFill>
                  <a:srgbClr val="254061"/>
                </a:solidFill>
                <a:latin typeface="Calibri"/>
                <a:ea typeface="Calibri"/>
                <a:cs typeface="Calibri"/>
                <a:sym typeface="Calibri"/>
              </a:rPr>
              <a:t>to the problem?</a:t>
            </a:r>
            <a:endParaRPr sz="2000">
              <a:solidFill>
                <a:srgbClr val="3F3F3F"/>
              </a:solidFill>
              <a:latin typeface="Calibri"/>
              <a:ea typeface="Calibri"/>
              <a:cs typeface="Calibri"/>
              <a:sym typeface="Calibri"/>
            </a:endParaRPr>
          </a:p>
          <a:p>
            <a:pPr indent="0" lvl="0" marL="12700" marR="0" rtl="0" algn="l">
              <a:spcBef>
                <a:spcPts val="695"/>
              </a:spcBef>
              <a:spcAft>
                <a:spcPts val="0"/>
              </a:spcAft>
              <a:buNone/>
            </a:pPr>
            <a:r>
              <a:rPr b="1" lang="en-US" sz="3200">
                <a:solidFill>
                  <a:srgbClr val="0070C0"/>
                </a:solidFill>
                <a:latin typeface="Calibri"/>
                <a:ea typeface="Calibri"/>
                <a:cs typeface="Calibri"/>
                <a:sym typeface="Calibri"/>
              </a:rPr>
              <a:t>R	</a:t>
            </a:r>
            <a:r>
              <a:rPr lang="en-US" sz="2800">
                <a:solidFill>
                  <a:srgbClr val="0070C0"/>
                </a:solidFill>
                <a:latin typeface="Calibri"/>
                <a:ea typeface="Calibri"/>
                <a:cs typeface="Calibri"/>
                <a:sym typeface="Calibri"/>
              </a:rPr>
              <a:t>realistic</a:t>
            </a:r>
            <a:endParaRPr sz="2800">
              <a:solidFill>
                <a:srgbClr val="3F3F3F"/>
              </a:solidFill>
              <a:latin typeface="Calibri"/>
              <a:ea typeface="Calibri"/>
              <a:cs typeface="Calibri"/>
              <a:sym typeface="Calibri"/>
            </a:endParaRPr>
          </a:p>
          <a:p>
            <a:pPr indent="-342900" lvl="0" marL="812800" marR="5080" rtl="0" algn="l">
              <a:spcBef>
                <a:spcPts val="550"/>
              </a:spcBef>
              <a:spcAft>
                <a:spcPts val="0"/>
              </a:spcAft>
              <a:buClr>
                <a:srgbClr val="254061"/>
              </a:buClr>
              <a:buSzPts val="2000"/>
              <a:buFont typeface="Arial"/>
              <a:buChar char="•"/>
            </a:pPr>
            <a:r>
              <a:rPr lang="en-US" sz="2000">
                <a:solidFill>
                  <a:srgbClr val="254061"/>
                </a:solidFill>
                <a:latin typeface="Calibri"/>
                <a:ea typeface="Calibri"/>
                <a:cs typeface="Calibri"/>
                <a:sym typeface="Calibri"/>
              </a:rPr>
              <a:t>Is the objective </a:t>
            </a:r>
            <a:r>
              <a:rPr b="1" lang="en-US" sz="2000">
                <a:solidFill>
                  <a:srgbClr val="254061"/>
                </a:solidFill>
                <a:latin typeface="Calibri"/>
                <a:ea typeface="Calibri"/>
                <a:cs typeface="Calibri"/>
                <a:sym typeface="Calibri"/>
              </a:rPr>
              <a:t>achievable</a:t>
            </a:r>
            <a:r>
              <a:rPr lang="en-US" sz="2000">
                <a:solidFill>
                  <a:srgbClr val="254061"/>
                </a:solidFill>
                <a:latin typeface="Calibri"/>
                <a:ea typeface="Calibri"/>
                <a:cs typeface="Calibri"/>
                <a:sym typeface="Calibri"/>
              </a:rPr>
              <a:t>, given the time and resources  committed?</a:t>
            </a:r>
            <a:endParaRPr sz="2000">
              <a:solidFill>
                <a:srgbClr val="3F3F3F"/>
              </a:solidFill>
              <a:latin typeface="Calibri"/>
              <a:ea typeface="Calibri"/>
              <a:cs typeface="Calibri"/>
              <a:sym typeface="Calibri"/>
            </a:endParaRPr>
          </a:p>
          <a:p>
            <a:pPr indent="0" lvl="0" marL="12700" marR="0" rtl="0" algn="l">
              <a:spcBef>
                <a:spcPts val="700"/>
              </a:spcBef>
              <a:spcAft>
                <a:spcPts val="0"/>
              </a:spcAft>
              <a:buNone/>
            </a:pPr>
            <a:r>
              <a:rPr b="1" lang="en-US" sz="3200">
                <a:solidFill>
                  <a:srgbClr val="0070C0"/>
                </a:solidFill>
                <a:latin typeface="Calibri"/>
                <a:ea typeface="Calibri"/>
                <a:cs typeface="Calibri"/>
                <a:sym typeface="Calibri"/>
              </a:rPr>
              <a:t>T	</a:t>
            </a:r>
            <a:r>
              <a:rPr lang="en-US" sz="2800">
                <a:solidFill>
                  <a:srgbClr val="0070C0"/>
                </a:solidFill>
                <a:latin typeface="Calibri"/>
                <a:ea typeface="Calibri"/>
                <a:cs typeface="Calibri"/>
                <a:sym typeface="Calibri"/>
              </a:rPr>
              <a:t>timely</a:t>
            </a:r>
            <a:endParaRPr sz="2800">
              <a:solidFill>
                <a:srgbClr val="3F3F3F"/>
              </a:solidFill>
              <a:latin typeface="Calibri"/>
              <a:ea typeface="Calibri"/>
              <a:cs typeface="Calibri"/>
              <a:sym typeface="Calibri"/>
            </a:endParaRPr>
          </a:p>
          <a:p>
            <a:pPr indent="-342900" lvl="0" marL="812800" marR="0" rtl="0" algn="l">
              <a:spcBef>
                <a:spcPts val="550"/>
              </a:spcBef>
              <a:spcAft>
                <a:spcPts val="0"/>
              </a:spcAft>
              <a:buClr>
                <a:srgbClr val="254061"/>
              </a:buClr>
              <a:buSzPts val="2000"/>
              <a:buFont typeface="Arial"/>
              <a:buChar char="•"/>
            </a:pPr>
            <a:r>
              <a:rPr b="1" lang="en-US" sz="2000">
                <a:solidFill>
                  <a:srgbClr val="254061"/>
                </a:solidFill>
                <a:latin typeface="Calibri"/>
                <a:ea typeface="Calibri"/>
                <a:cs typeface="Calibri"/>
                <a:sym typeface="Calibri"/>
              </a:rPr>
              <a:t>When </a:t>
            </a:r>
            <a:r>
              <a:rPr lang="en-US" sz="2000">
                <a:solidFill>
                  <a:srgbClr val="254061"/>
                </a:solidFill>
                <a:latin typeface="Calibri"/>
                <a:ea typeface="Calibri"/>
                <a:cs typeface="Calibri"/>
                <a:sym typeface="Calibri"/>
              </a:rPr>
              <a:t>will the objectives be achieved?</a:t>
            </a:r>
            <a:endParaRPr sz="2000">
              <a:solidFill>
                <a:srgbClr val="3F3F3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9"/>
          <p:cNvSpPr txBox="1"/>
          <p:nvPr>
            <p:ph type="title"/>
          </p:nvPr>
        </p:nvSpPr>
        <p:spPr>
          <a:xfrm>
            <a:off x="838201" y="373997"/>
            <a:ext cx="10515600" cy="505908"/>
          </a:xfrm>
          <a:prstGeom prst="rect">
            <a:avLst/>
          </a:prstGeom>
          <a:noFill/>
          <a:ln>
            <a:noFill/>
          </a:ln>
        </p:spPr>
        <p:txBody>
          <a:bodyPr anchorCtr="0" anchor="b" bIns="0" lIns="0" spcFirstLastPara="1" rIns="0" wrap="square" tIns="13325">
            <a:spAutoFit/>
          </a:bodyPr>
          <a:lstStyle/>
          <a:p>
            <a:pPr indent="0" lvl="0" marL="12700" rtl="0" algn="l">
              <a:lnSpc>
                <a:spcPct val="100000"/>
              </a:lnSpc>
              <a:spcBef>
                <a:spcPts val="0"/>
              </a:spcBef>
              <a:spcAft>
                <a:spcPts val="0"/>
              </a:spcAft>
              <a:buClr>
                <a:srgbClr val="580B95"/>
              </a:buClr>
              <a:buSzPts val="3200"/>
              <a:buFont typeface="Arial"/>
              <a:buNone/>
            </a:pPr>
            <a:r>
              <a:rPr lang="en-US" sz="3200">
                <a:solidFill>
                  <a:srgbClr val="580B95"/>
                </a:solidFill>
              </a:rPr>
              <a:t>B1.1 Objectives and Ambition (4 pages)</a:t>
            </a:r>
            <a:endParaRPr sz="3200">
              <a:solidFill>
                <a:srgbClr val="580B95"/>
              </a:solidFill>
            </a:endParaRPr>
          </a:p>
        </p:txBody>
      </p:sp>
      <p:sp>
        <p:nvSpPr>
          <p:cNvPr id="278" name="Google Shape;278;p9"/>
          <p:cNvSpPr txBox="1"/>
          <p:nvPr/>
        </p:nvSpPr>
        <p:spPr>
          <a:xfrm>
            <a:off x="838200" y="1045224"/>
            <a:ext cx="10358718" cy="5282856"/>
          </a:xfrm>
          <a:prstGeom prst="rect">
            <a:avLst/>
          </a:prstGeom>
          <a:noFill/>
          <a:ln>
            <a:noFill/>
          </a:ln>
        </p:spPr>
        <p:txBody>
          <a:bodyPr anchorCtr="0" anchor="t" bIns="0" lIns="0" spcFirstLastPara="1" rIns="0" wrap="square" tIns="12050">
            <a:spAutoFit/>
          </a:bodyPr>
          <a:lstStyle/>
          <a:p>
            <a:pPr indent="-342900" lvl="0" marL="354965" marR="252095" rtl="0" algn="l">
              <a:spcBef>
                <a:spcPts val="0"/>
              </a:spcBef>
              <a:spcAft>
                <a:spcPts val="0"/>
              </a:spcAft>
              <a:buClr>
                <a:srgbClr val="580B95"/>
              </a:buClr>
              <a:buSzPts val="2000"/>
              <a:buFont typeface="Noto Sans Symbols"/>
              <a:buChar char="▪"/>
            </a:pPr>
            <a:r>
              <a:rPr lang="en-US" sz="2000">
                <a:solidFill>
                  <a:srgbClr val="254061"/>
                </a:solidFill>
                <a:latin typeface="Arial"/>
                <a:ea typeface="Arial"/>
                <a:cs typeface="Arial"/>
                <a:sym typeface="Arial"/>
              </a:rPr>
              <a:t>Objectives should be consistent with the </a:t>
            </a:r>
            <a:r>
              <a:rPr lang="en-US" sz="2000">
                <a:solidFill>
                  <a:srgbClr val="FF0000"/>
                </a:solidFill>
                <a:latin typeface="Arial"/>
                <a:ea typeface="Arial"/>
                <a:cs typeface="Arial"/>
                <a:sym typeface="Arial"/>
              </a:rPr>
              <a:t>expected/</a:t>
            </a:r>
            <a:r>
              <a:rPr lang="en-US" sz="2000" u="sng">
                <a:solidFill>
                  <a:srgbClr val="FF0000"/>
                </a:solidFill>
                <a:latin typeface="Arial"/>
                <a:ea typeface="Arial"/>
                <a:cs typeface="Arial"/>
                <a:sym typeface="Arial"/>
              </a:rPr>
              <a:t>identified </a:t>
            </a:r>
            <a:r>
              <a:rPr lang="en-US" sz="2000">
                <a:solidFill>
                  <a:srgbClr val="FF0000"/>
                </a:solidFill>
                <a:latin typeface="Arial"/>
                <a:ea typeface="Arial"/>
                <a:cs typeface="Arial"/>
                <a:sym typeface="Arial"/>
              </a:rPr>
              <a:t>exploitation</a:t>
            </a:r>
            <a:r>
              <a:rPr lang="en-US" sz="2000">
                <a:solidFill>
                  <a:srgbClr val="254061"/>
                </a:solidFill>
                <a:latin typeface="Arial"/>
                <a:ea typeface="Arial"/>
                <a:cs typeface="Arial"/>
                <a:sym typeface="Arial"/>
              </a:rPr>
              <a:t> and</a:t>
            </a:r>
            <a:r>
              <a:rPr lang="en-US" sz="2000">
                <a:solidFill>
                  <a:srgbClr val="FF0000"/>
                </a:solidFill>
                <a:latin typeface="Arial"/>
                <a:ea typeface="Arial"/>
                <a:cs typeface="Arial"/>
                <a:sym typeface="Arial"/>
              </a:rPr>
              <a:t> impact </a:t>
            </a:r>
            <a:r>
              <a:rPr lang="en-US" sz="2000">
                <a:solidFill>
                  <a:srgbClr val="254061"/>
                </a:solidFill>
                <a:latin typeface="Arial"/>
                <a:ea typeface="Arial"/>
                <a:cs typeface="Arial"/>
                <a:sym typeface="Arial"/>
              </a:rPr>
              <a:t>of the project</a:t>
            </a:r>
            <a:endParaRPr/>
          </a:p>
          <a:p>
            <a:pPr indent="-215900" lvl="0" marL="354965" marR="252095" rtl="0" algn="l">
              <a:spcBef>
                <a:spcPts val="95"/>
              </a:spcBef>
              <a:spcAft>
                <a:spcPts val="0"/>
              </a:spcAft>
              <a:buClr>
                <a:srgbClr val="580B95"/>
              </a:buClr>
              <a:buSzPts val="2000"/>
              <a:buFont typeface="Noto Sans Symbols"/>
              <a:buNone/>
            </a:pPr>
            <a:r>
              <a:t/>
            </a:r>
            <a:endParaRPr sz="2000">
              <a:solidFill>
                <a:srgbClr val="254061"/>
              </a:solidFill>
              <a:latin typeface="Arial"/>
              <a:ea typeface="Arial"/>
              <a:cs typeface="Arial"/>
              <a:sym typeface="Arial"/>
            </a:endParaRPr>
          </a:p>
          <a:p>
            <a:pPr indent="-342900" lvl="0" marL="354965" marR="252095" rtl="0" algn="l">
              <a:spcBef>
                <a:spcPts val="95"/>
              </a:spcBef>
              <a:spcAft>
                <a:spcPts val="0"/>
              </a:spcAft>
              <a:buClr>
                <a:srgbClr val="580B95"/>
              </a:buClr>
              <a:buSzPts val="2000"/>
              <a:buFont typeface="Noto Sans Symbols"/>
              <a:buChar char="▪"/>
            </a:pPr>
            <a:r>
              <a:rPr lang="en-US" sz="2000">
                <a:solidFill>
                  <a:srgbClr val="254061"/>
                </a:solidFill>
                <a:latin typeface="Arial"/>
                <a:ea typeface="Arial"/>
                <a:cs typeface="Arial"/>
                <a:sym typeface="Arial"/>
              </a:rPr>
              <a:t>Describe the specific objectives for the project,  which should be </a:t>
            </a:r>
            <a:r>
              <a:rPr b="1" lang="en-US" sz="2000">
                <a:solidFill>
                  <a:srgbClr val="00B050"/>
                </a:solidFill>
                <a:latin typeface="Arial"/>
                <a:ea typeface="Arial"/>
                <a:cs typeface="Arial"/>
                <a:sym typeface="Arial"/>
              </a:rPr>
              <a:t>clear, measurable, realistic and  achievable </a:t>
            </a:r>
            <a:r>
              <a:rPr lang="en-US" sz="2000">
                <a:solidFill>
                  <a:srgbClr val="254061"/>
                </a:solidFill>
                <a:latin typeface="Arial"/>
                <a:ea typeface="Arial"/>
                <a:cs typeface="Arial"/>
                <a:sym typeface="Arial"/>
              </a:rPr>
              <a:t>within the duration of the project.</a:t>
            </a:r>
            <a:endParaRPr sz="2000">
              <a:solidFill>
                <a:srgbClr val="254061"/>
              </a:solidFill>
              <a:latin typeface="Arial"/>
              <a:ea typeface="Arial"/>
              <a:cs typeface="Arial"/>
              <a:sym typeface="Arial"/>
            </a:endParaRPr>
          </a:p>
          <a:p>
            <a:pPr indent="-215900" lvl="0" marL="354965" marR="252095" rtl="0" algn="l">
              <a:spcBef>
                <a:spcPts val="95"/>
              </a:spcBef>
              <a:spcAft>
                <a:spcPts val="0"/>
              </a:spcAft>
              <a:buClr>
                <a:srgbClr val="580B95"/>
              </a:buClr>
              <a:buSzPts val="2000"/>
              <a:buFont typeface="Noto Sans Symbols"/>
              <a:buNone/>
            </a:pPr>
            <a:r>
              <a:t/>
            </a:r>
            <a:endParaRPr sz="2000">
              <a:solidFill>
                <a:srgbClr val="254061"/>
              </a:solidFill>
              <a:latin typeface="Arial"/>
              <a:ea typeface="Arial"/>
              <a:cs typeface="Arial"/>
              <a:sym typeface="Arial"/>
            </a:endParaRPr>
          </a:p>
          <a:p>
            <a:pPr indent="-342900" lvl="0" marL="342900" marR="0" rtl="0" algn="l">
              <a:spcBef>
                <a:spcPts val="0"/>
              </a:spcBef>
              <a:spcAft>
                <a:spcPts val="0"/>
              </a:spcAft>
              <a:buClr>
                <a:srgbClr val="580B95"/>
              </a:buClr>
              <a:buSzPts val="2000"/>
              <a:buFont typeface="Noto Sans Symbols"/>
              <a:buChar char="▪"/>
            </a:pPr>
            <a:r>
              <a:rPr lang="en-US" sz="2000">
                <a:solidFill>
                  <a:schemeClr val="dk1"/>
                </a:solidFill>
                <a:latin typeface="Arial"/>
                <a:ea typeface="Arial"/>
                <a:cs typeface="Arial"/>
                <a:sym typeface="Arial"/>
              </a:rPr>
              <a:t>Describe how your project goes beyond the state-of-the-art, and the extent the proposed work is ambitious. Indicate any exceptional ground-breaking R&amp;I, novel concepts and approaches, new products, services or business and organisational models. </a:t>
            </a:r>
            <a:endParaRPr/>
          </a:p>
          <a:p>
            <a:pPr indent="-215900" lvl="0" marL="342900" marR="0" rtl="0" algn="l">
              <a:spcBef>
                <a:spcPts val="0"/>
              </a:spcBef>
              <a:spcAft>
                <a:spcPts val="0"/>
              </a:spcAft>
              <a:buClr>
                <a:srgbClr val="580B95"/>
              </a:buClr>
              <a:buSzPts val="2000"/>
              <a:buFont typeface="Noto Sans Symbols"/>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rgbClr val="580B95"/>
              </a:buClr>
              <a:buSzPts val="2000"/>
              <a:buFont typeface="Noto Sans Symbols"/>
              <a:buChar char="▪"/>
            </a:pPr>
            <a:r>
              <a:rPr lang="en-US" sz="2000">
                <a:solidFill>
                  <a:schemeClr val="dk1"/>
                </a:solidFill>
                <a:latin typeface="Arial"/>
                <a:ea typeface="Arial"/>
                <a:cs typeface="Arial"/>
                <a:sym typeface="Arial"/>
              </a:rPr>
              <a:t>Describe where </a:t>
            </a:r>
            <a:r>
              <a:rPr lang="en-US" sz="2000">
                <a:solidFill>
                  <a:srgbClr val="580B95"/>
                </a:solidFill>
                <a:latin typeface="Arial"/>
                <a:ea typeface="Arial"/>
                <a:cs typeface="Arial"/>
                <a:sym typeface="Arial"/>
              </a:rPr>
              <a:t>the proposed work is positioned in terms of R&amp;I maturity</a:t>
            </a:r>
            <a:r>
              <a:rPr lang="en-US" sz="2000">
                <a:solidFill>
                  <a:schemeClr val="dk1"/>
                </a:solidFill>
                <a:latin typeface="Arial"/>
                <a:ea typeface="Arial"/>
                <a:cs typeface="Arial"/>
                <a:sym typeface="Arial"/>
              </a:rPr>
              <a:t> (i.e. where it is situated in the spectrum from ‘idea to application’, or from ‘lab to market’). Where applicable, provide an indication of the </a:t>
            </a:r>
            <a:r>
              <a:rPr lang="en-US" sz="2000">
                <a:solidFill>
                  <a:srgbClr val="580B95"/>
                </a:solidFill>
                <a:latin typeface="Arial"/>
                <a:ea typeface="Arial"/>
                <a:cs typeface="Arial"/>
                <a:sym typeface="Arial"/>
              </a:rPr>
              <a:t>Technology Readiness Level,</a:t>
            </a:r>
            <a:r>
              <a:rPr lang="en-US" sz="2000">
                <a:solidFill>
                  <a:schemeClr val="dk1"/>
                </a:solidFill>
                <a:latin typeface="Arial"/>
                <a:ea typeface="Arial"/>
                <a:cs typeface="Arial"/>
                <a:sym typeface="Arial"/>
              </a:rPr>
              <a:t> if possible distinguishing the start and by the end of the project. </a:t>
            </a:r>
            <a:endParaRPr/>
          </a:p>
          <a:p>
            <a:pPr indent="-215900" lvl="0" marL="342900" marR="0" rtl="0" algn="l">
              <a:spcBef>
                <a:spcPts val="0"/>
              </a:spcBef>
              <a:spcAft>
                <a:spcPts val="0"/>
              </a:spcAft>
              <a:buClr>
                <a:srgbClr val="580B95"/>
              </a:buClr>
              <a:buSzPts val="2000"/>
              <a:buFont typeface="Noto Sans Symbols"/>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rgbClr val="580B95"/>
              </a:buClr>
              <a:buSzPts val="2000"/>
              <a:buFont typeface="Noto Sans Symbols"/>
              <a:buChar char="▪"/>
            </a:pPr>
            <a:r>
              <a:rPr lang="en-US" sz="2000">
                <a:solidFill>
                  <a:srgbClr val="3F3F3F"/>
                </a:solidFill>
                <a:latin typeface="Arial"/>
                <a:ea typeface="Arial"/>
                <a:cs typeface="Arial"/>
                <a:sym typeface="Arial"/>
              </a:rPr>
              <a:t>Describe the </a:t>
            </a:r>
            <a:r>
              <a:rPr lang="en-US" sz="2000">
                <a:solidFill>
                  <a:srgbClr val="3F3F3F"/>
                </a:solidFill>
                <a:highlight>
                  <a:srgbClr val="FFFF00"/>
                </a:highlight>
                <a:latin typeface="Arial"/>
                <a:ea typeface="Arial"/>
                <a:cs typeface="Arial"/>
                <a:sym typeface="Arial"/>
              </a:rPr>
              <a:t>ground-breaking nature of the objectives</a:t>
            </a:r>
            <a:r>
              <a:rPr lang="en-US" sz="2000">
                <a:solidFill>
                  <a:srgbClr val="3F3F3F"/>
                </a:solidFill>
                <a:latin typeface="Arial"/>
                <a:ea typeface="Arial"/>
                <a:cs typeface="Arial"/>
                <a:sym typeface="Arial"/>
              </a:rPr>
              <a:t>, concept , trans-disciplinarily considered, </a:t>
            </a:r>
            <a:r>
              <a:rPr lang="en-US" sz="2000">
                <a:solidFill>
                  <a:srgbClr val="3F3F3F"/>
                </a:solidFill>
                <a:highlight>
                  <a:srgbClr val="FFFF00"/>
                </a:highlight>
                <a:latin typeface="Arial"/>
                <a:ea typeface="Arial"/>
                <a:cs typeface="Arial"/>
                <a:sym typeface="Arial"/>
              </a:rPr>
              <a:t>innovation potential…</a:t>
            </a:r>
            <a:endParaRPr sz="2000">
              <a:solidFill>
                <a:srgbClr val="3F3F3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2020-12-04T09:35:19Z</dcterms:created>
  <dc:creator>ZACHARIADOU Eleftheria (RTD-EXT)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0x010100D59C7171898B014098F12CF1F31E62E2</vt:lpwstr>
  </property>
</Properties>
</file>